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27" r:id="rId4"/>
    <p:sldMasterId id="2147485141" r:id="rId5"/>
    <p:sldMasterId id="2147485151" r:id="rId6"/>
    <p:sldMasterId id="2147485148" r:id="rId7"/>
    <p:sldMasterId id="2147485153" r:id="rId8"/>
    <p:sldMasterId id="2147485156" r:id="rId9"/>
    <p:sldMasterId id="2147485159" r:id="rId10"/>
    <p:sldMasterId id="2147485162" r:id="rId11"/>
    <p:sldMasterId id="2147485167" r:id="rId12"/>
    <p:sldMasterId id="2147483660" r:id="rId13"/>
  </p:sldMasterIdLst>
  <p:notesMasterIdLst>
    <p:notesMasterId r:id="rId27"/>
  </p:notesMasterIdLst>
  <p:sldIdLst>
    <p:sldId id="3791" r:id="rId14"/>
    <p:sldId id="3866" r:id="rId15"/>
    <p:sldId id="3876" r:id="rId16"/>
    <p:sldId id="3878" r:id="rId17"/>
    <p:sldId id="278" r:id="rId18"/>
    <p:sldId id="3877" r:id="rId19"/>
    <p:sldId id="3879" r:id="rId20"/>
    <p:sldId id="3880" r:id="rId21"/>
    <p:sldId id="3881" r:id="rId22"/>
    <p:sldId id="3889" r:id="rId23"/>
    <p:sldId id="3890" r:id="rId24"/>
    <p:sldId id="3893" r:id="rId25"/>
    <p:sldId id="3891" r:id="rId26"/>
  </p:sldIdLst>
  <p:sldSz cx="12192000" cy="6858000"/>
  <p:notesSz cx="7023100" cy="93091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2EC604F7-83FB-41BD-99FD-F62518B50DFD}">
          <p14:sldIdLst>
            <p14:sldId id="3791"/>
            <p14:sldId id="3866"/>
            <p14:sldId id="3876"/>
            <p14:sldId id="3878"/>
            <p14:sldId id="278"/>
            <p14:sldId id="3877"/>
            <p14:sldId id="3879"/>
            <p14:sldId id="3880"/>
            <p14:sldId id="3881"/>
            <p14:sldId id="3889"/>
            <p14:sldId id="3890"/>
            <p14:sldId id="3893"/>
            <p14:sldId id="3891"/>
          </p14:sldIdLst>
        </p14:section>
      </p14:sectionLst>
    </p:ext>
    <p:ext uri="{EFAFB233-063F-42B5-8137-9DF3F51BA10A}">
      <p15:sldGuideLst xmlns:p15="http://schemas.microsoft.com/office/powerpoint/2012/main">
        <p15:guide id="1" orient="horz" pos="3687" userDrawn="1">
          <p15:clr>
            <a:srgbClr val="A4A3A4"/>
          </p15:clr>
        </p15:guide>
        <p15:guide id="2" orient="horz" pos="1106" userDrawn="1">
          <p15:clr>
            <a:srgbClr val="A4A3A4"/>
          </p15:clr>
        </p15:guide>
        <p15:guide id="3" orient="horz" pos="4057" userDrawn="1">
          <p15:clr>
            <a:srgbClr val="A4A3A4"/>
          </p15:clr>
        </p15:guide>
        <p15:guide id="4" pos="3840" userDrawn="1">
          <p15:clr>
            <a:srgbClr val="A4A3A4"/>
          </p15:clr>
        </p15:guide>
        <p15:guide id="5" pos="304" userDrawn="1">
          <p15:clr>
            <a:srgbClr val="A4A3A4"/>
          </p15:clr>
        </p15:guide>
        <p15:guide id="6" pos="384" userDrawn="1">
          <p15:clr>
            <a:srgbClr val="A4A3A4"/>
          </p15:clr>
        </p15:guide>
        <p15:guide id="7" pos="7375" userDrawn="1">
          <p15:clr>
            <a:srgbClr val="A4A3A4"/>
          </p15:clr>
        </p15:guide>
        <p15:guide id="8" pos="729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a Xu" initials="LX" lastIdx="1" clrIdx="0">
    <p:extLst>
      <p:ext uri="{19B8F6BF-5375-455C-9EA6-DF929625EA0E}">
        <p15:presenceInfo xmlns:p15="http://schemas.microsoft.com/office/powerpoint/2012/main" userId="S-1-5-21-4286958989-1320403947-2984280511-553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3C5B7"/>
    <a:srgbClr val="F8D0CC"/>
    <a:srgbClr val="BACC82"/>
    <a:srgbClr val="FFD44B"/>
    <a:srgbClr val="FF9933"/>
    <a:srgbClr val="C6EFCE"/>
    <a:srgbClr val="FFFF00"/>
    <a:srgbClr val="0080AE"/>
    <a:srgbClr val="1C4E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16C15A-B7B3-1F72-732F-5FE5B5E77CCB}" v="82" dt="2020-04-22T08:09:38.256"/>
    <p1510:client id="{098A7E92-159C-108C-4CFD-AAC151DBDDB0}" v="18" dt="2020-04-23T01:10:33.449"/>
    <p1510:client id="{0B49397C-E45C-4E0A-B111-F6DB1EBC121C}" v="12" dt="2020-04-22T08:10:20.846"/>
    <p1510:client id="{13B89FA7-AB89-3641-255C-81FFFB236B36}" v="4" dt="2020-04-22T07:59:43.523"/>
    <p1510:client id="{17881D3A-2587-85B0-3E18-04E1EC2DDF53}" v="72" dt="2020-04-23T00:12:26.992"/>
    <p1510:client id="{1F029D8B-3D3D-E61C-DD84-ACC61668E255}" v="10" dt="2020-04-22T14:46:37.457"/>
    <p1510:client id="{2A256EB5-2939-4916-923E-5991C86B35B7}" v="62" dt="2020-04-22T13:33:53.422"/>
    <p1510:client id="{2D5B00CC-192B-4101-8046-121C7EA2D372}" v="436" dt="2020-04-22T15:32:16.818"/>
    <p1510:client id="{3C43C635-3274-4D34-8769-DEDB32512AB9}" v="7" dt="2020-04-22T03:18:14.294"/>
    <p1510:client id="{3CA85D54-46A9-2DC5-DF13-5F5243892AFA}" v="30" dt="2020-04-22T11:16:28.594"/>
    <p1510:client id="{50C24046-6B71-4F00-90DB-C0DB97DF7FEF}" v="29" dt="2020-04-23T03:36:08.103"/>
    <p1510:client id="{5755A3B1-810F-F159-1F09-25B44689BD8B}" v="86" dt="2020-04-22T12:53:59.487"/>
    <p1510:client id="{596C2BBD-2377-BB9A-B2FB-065820F90A17}" v="9" dt="2020-04-23T01:59:53.103"/>
    <p1510:client id="{5984D8D0-6B61-BA3E-85E7-5F13548D99CA}" v="23" dt="2020-04-22T09:51:30.462"/>
    <p1510:client id="{5F722841-B130-2AA5-617F-A2B087ABFD45}" v="1" dt="2020-04-22T09:09:50.811"/>
    <p1510:client id="{670E65BA-4F37-439E-94D0-F8A8E60A9981}" v="13" dt="2020-04-22T11:10:06.430"/>
    <p1510:client id="{672340D6-FFFC-F380-8A81-198275E1CF29}" v="11" dt="2020-04-22T09:50:49.839"/>
    <p1510:client id="{6FB706F8-E865-747C-CA78-AC7B090A27CB}" v="50" dt="2020-04-22T09:37:49.596"/>
    <p1510:client id="{71904F53-6192-80B4-B127-5678BDB6C1B9}" v="10" dt="2020-04-22T13:22:12.556"/>
    <p1510:client id="{799E0251-8F8E-1099-0768-1222BE1FEAEC}" v="262" dt="2020-04-22T09:13:05.907"/>
    <p1510:client id="{85023B6A-806D-F76F-E1CF-B8EF1DE3996B}" v="416" dt="2020-04-22T14:44:58.529"/>
    <p1510:client id="{8C4FAB7B-BA1E-6794-74C9-1D84FC9EEDAD}" v="5" dt="2020-04-22T13:33:09.380"/>
    <p1510:client id="{8FC88991-BE2E-F7DB-4886-4548627E52B0}" v="5" dt="2020-04-22T05:58:35.650"/>
    <p1510:client id="{917108E8-F7AA-D5E1-165B-16B48D87879F}" v="7" dt="2020-04-22T15:57:17.793"/>
    <p1510:client id="{985C8B1A-9D2B-D0C8-CACC-18053C5304C8}" v="1" dt="2020-04-22T09:08:50.027"/>
    <p1510:client id="{AE11CE39-8CE9-4996-8A64-6ED18AD5D6BC}" v="35" dt="2020-04-23T01:57:36.841"/>
    <p1510:client id="{B4CE3C3A-0D7A-40D1-B8E3-E0F0A6EF0B09}" v="341" dt="2020-04-22T16:52:48.954"/>
    <p1510:client id="{BA6C864B-8B83-D5C9-60D2-2CFC9EF6E173}" v="20" dt="2020-04-22T12:28:28.913"/>
    <p1510:client id="{BD86805C-20B0-BE4E-CFEB-AC41EA7AEB43}" v="76" dt="2020-04-22T14:36:38.496"/>
    <p1510:client id="{FE8DFE2C-0EB1-D870-F606-DA521EFD8DE7}" v="1" dt="2020-04-22T09:21:26.3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45" autoAdjust="0"/>
  </p:normalViewPr>
  <p:slideViewPr>
    <p:cSldViewPr snapToGrid="0">
      <p:cViewPr varScale="1">
        <p:scale>
          <a:sx n="96" d="100"/>
          <a:sy n="96" d="100"/>
        </p:scale>
        <p:origin x="960" y="78"/>
      </p:cViewPr>
      <p:guideLst>
        <p:guide orient="horz" pos="3687"/>
        <p:guide orient="horz" pos="1106"/>
        <p:guide orient="horz" pos="4057"/>
        <p:guide pos="3840"/>
        <p:guide pos="304"/>
        <p:guide pos="384"/>
        <p:guide pos="7375"/>
        <p:guide pos="729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16609" cy="473859"/>
          </a:xfrm>
          <a:prstGeom prst="rect">
            <a:avLst/>
          </a:prstGeom>
        </p:spPr>
        <p:txBody>
          <a:bodyPr vert="horz" lIns="95246" tIns="47623" rIns="95246" bIns="47623" rtlCol="0"/>
          <a:lstStyle>
            <a:lvl1pPr algn="l" fontAlgn="auto">
              <a:spcBef>
                <a:spcPts val="0"/>
              </a:spcBef>
              <a:spcAft>
                <a:spcPts val="0"/>
              </a:spcAft>
              <a:defRPr sz="1200">
                <a:latin typeface="Arial Narrow" pitchFamily="34" charset="0"/>
              </a:defRPr>
            </a:lvl1pPr>
          </a:lstStyle>
          <a:p>
            <a:pPr>
              <a:defRPr/>
            </a:pPr>
            <a:endParaRPr lang="en-US"/>
          </a:p>
        </p:txBody>
      </p:sp>
      <p:sp>
        <p:nvSpPr>
          <p:cNvPr id="3" name="Date Placeholder 2"/>
          <p:cNvSpPr>
            <a:spLocks noGrp="1"/>
          </p:cNvSpPr>
          <p:nvPr>
            <p:ph type="dt" idx="1"/>
          </p:nvPr>
        </p:nvSpPr>
        <p:spPr>
          <a:xfrm>
            <a:off x="4073902" y="1"/>
            <a:ext cx="3116609" cy="473859"/>
          </a:xfrm>
          <a:prstGeom prst="rect">
            <a:avLst/>
          </a:prstGeom>
        </p:spPr>
        <p:txBody>
          <a:bodyPr vert="horz" lIns="95246" tIns="47623" rIns="95246" bIns="47623" rtlCol="0"/>
          <a:lstStyle>
            <a:lvl1pPr algn="r" fontAlgn="auto">
              <a:spcBef>
                <a:spcPts val="0"/>
              </a:spcBef>
              <a:spcAft>
                <a:spcPts val="0"/>
              </a:spcAft>
              <a:defRPr sz="1200">
                <a:latin typeface="Arial Narrow" pitchFamily="34" charset="0"/>
              </a:defRPr>
            </a:lvl1pPr>
          </a:lstStyle>
          <a:p>
            <a:pPr>
              <a:defRPr/>
            </a:pPr>
            <a:fld id="{A5A2E739-73BE-47DC-BBDB-6978BDB3BAF6}" type="datetimeFigureOut">
              <a:rPr lang="en-US"/>
              <a:pPr>
                <a:defRPr/>
              </a:pPr>
              <a:t>4/27/2020</a:t>
            </a:fld>
            <a:endParaRPr lang="en-US"/>
          </a:p>
        </p:txBody>
      </p:sp>
      <p:sp>
        <p:nvSpPr>
          <p:cNvPr id="4" name="Slide Image Placeholder 3"/>
          <p:cNvSpPr>
            <a:spLocks noGrp="1" noRot="1" noChangeAspect="1"/>
          </p:cNvSpPr>
          <p:nvPr>
            <p:ph type="sldImg" idx="2"/>
          </p:nvPr>
        </p:nvSpPr>
        <p:spPr>
          <a:xfrm>
            <a:off x="436563" y="711200"/>
            <a:ext cx="6318250" cy="3554413"/>
          </a:xfrm>
          <a:prstGeom prst="rect">
            <a:avLst/>
          </a:prstGeom>
          <a:noFill/>
          <a:ln w="12700">
            <a:solidFill>
              <a:prstClr val="black"/>
            </a:solidFill>
          </a:ln>
        </p:spPr>
        <p:txBody>
          <a:bodyPr vert="horz" lIns="95246" tIns="47623" rIns="95246" bIns="47623" rtlCol="0" anchor="ctr"/>
          <a:lstStyle/>
          <a:p>
            <a:pPr lvl="0"/>
            <a:endParaRPr lang="en-US" noProof="0"/>
          </a:p>
        </p:txBody>
      </p:sp>
      <p:sp>
        <p:nvSpPr>
          <p:cNvPr id="5" name="Notes Placeholder 4"/>
          <p:cNvSpPr>
            <a:spLocks noGrp="1"/>
          </p:cNvSpPr>
          <p:nvPr>
            <p:ph type="body" sz="quarter" idx="3"/>
          </p:nvPr>
        </p:nvSpPr>
        <p:spPr>
          <a:xfrm>
            <a:off x="719217" y="4501662"/>
            <a:ext cx="5753740" cy="4264731"/>
          </a:xfrm>
          <a:prstGeom prst="rect">
            <a:avLst/>
          </a:prstGeom>
        </p:spPr>
        <p:txBody>
          <a:bodyPr vert="horz" lIns="95246" tIns="47623" rIns="95246" bIns="4762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001677"/>
            <a:ext cx="3116609" cy="473859"/>
          </a:xfrm>
          <a:prstGeom prst="rect">
            <a:avLst/>
          </a:prstGeom>
        </p:spPr>
        <p:txBody>
          <a:bodyPr vert="horz" lIns="95246" tIns="47623" rIns="95246" bIns="47623" rtlCol="0" anchor="b"/>
          <a:lstStyle>
            <a:lvl1pPr algn="l" fontAlgn="auto">
              <a:spcBef>
                <a:spcPts val="0"/>
              </a:spcBef>
              <a:spcAft>
                <a:spcPts val="0"/>
              </a:spcAft>
              <a:defRPr sz="1200">
                <a:latin typeface="Arial Narrow" pitchFamily="34" charset="0"/>
              </a:defRPr>
            </a:lvl1pPr>
          </a:lstStyle>
          <a:p>
            <a:pPr>
              <a:defRPr/>
            </a:pPr>
            <a:endParaRPr lang="en-US"/>
          </a:p>
        </p:txBody>
      </p:sp>
      <p:sp>
        <p:nvSpPr>
          <p:cNvPr id="7" name="Slide Number Placeholder 6"/>
          <p:cNvSpPr>
            <a:spLocks noGrp="1"/>
          </p:cNvSpPr>
          <p:nvPr>
            <p:ph type="sldNum" sz="quarter" idx="5"/>
          </p:nvPr>
        </p:nvSpPr>
        <p:spPr>
          <a:xfrm>
            <a:off x="4073902" y="9001677"/>
            <a:ext cx="3116609" cy="473859"/>
          </a:xfrm>
          <a:prstGeom prst="rect">
            <a:avLst/>
          </a:prstGeom>
        </p:spPr>
        <p:txBody>
          <a:bodyPr vert="horz" lIns="95246" tIns="47623" rIns="95246" bIns="47623" rtlCol="0" anchor="b"/>
          <a:lstStyle>
            <a:lvl1pPr algn="r" fontAlgn="auto">
              <a:spcBef>
                <a:spcPts val="0"/>
              </a:spcBef>
              <a:spcAft>
                <a:spcPts val="0"/>
              </a:spcAft>
              <a:defRPr sz="1200">
                <a:latin typeface="Arial Narrow" pitchFamily="34" charset="0"/>
              </a:defRPr>
            </a:lvl1pPr>
          </a:lstStyle>
          <a:p>
            <a:pPr>
              <a:defRPr/>
            </a:pPr>
            <a:fld id="{1E3D4157-2554-413C-A520-29918C139DFD}" type="slidenum">
              <a:rPr lang="en-US"/>
              <a:pPr>
                <a:defRPr/>
              </a:pPr>
              <a:t>‹#›</a:t>
            </a:fld>
            <a:endParaRPr lang="en-US"/>
          </a:p>
        </p:txBody>
      </p:sp>
    </p:spTree>
    <p:extLst>
      <p:ext uri="{BB962C8B-B14F-4D97-AF65-F5344CB8AC3E}">
        <p14:creationId xmlns:p14="http://schemas.microsoft.com/office/powerpoint/2010/main" val="12797764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Narrow"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Narrow"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Narrow"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Narrow"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Narrow"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r>
              <a:rPr lang="en-US"/>
              <a:t> </a:t>
            </a:r>
          </a:p>
          <a:p>
            <a:r>
              <a:rPr lang="en-US"/>
              <a:t> </a:t>
            </a:r>
          </a:p>
        </p:txBody>
      </p:sp>
      <p:sp>
        <p:nvSpPr>
          <p:cNvPr id="4" name="Slide Number Placeholder 3"/>
          <p:cNvSpPr>
            <a:spLocks noGrp="1"/>
          </p:cNvSpPr>
          <p:nvPr>
            <p:ph type="sldNum" sz="quarter" idx="10"/>
          </p:nvPr>
        </p:nvSpPr>
        <p:spPr/>
        <p:txBody>
          <a:bodyPr/>
          <a:lstStyle/>
          <a:p>
            <a:pPr defTabSz="952462">
              <a:defRPr/>
            </a:pPr>
            <a:fld id="{1E3D4157-2554-413C-A520-29918C139DFD}" type="slidenum">
              <a:rPr lang="en-US">
                <a:solidFill>
                  <a:prstClr val="black"/>
                </a:solidFill>
                <a:latin typeface="Calibri" panose="020F0502020204030204" pitchFamily="34" charset="0"/>
              </a:rPr>
              <a:pPr defTabSz="952462">
                <a:defRPr/>
              </a:pPr>
              <a:t>2</a:t>
            </a:fld>
            <a:endParaRPr lang="en-US">
              <a:solidFill>
                <a:prstClr val="black"/>
              </a:solidFill>
              <a:latin typeface="Calibri" panose="020F0502020204030204" pitchFamily="34" charset="0"/>
            </a:endParaRPr>
          </a:p>
        </p:txBody>
      </p:sp>
    </p:spTree>
    <p:extLst>
      <p:ext uri="{BB962C8B-B14F-4D97-AF65-F5344CB8AC3E}">
        <p14:creationId xmlns:p14="http://schemas.microsoft.com/office/powerpoint/2010/main" val="428721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Thank you </a:t>
            </a:r>
            <a:r>
              <a:rPr lang="en-US" altLang="zh-CN" dirty="0" err="1" smtClean="0"/>
              <a:t>Ziyuan</a:t>
            </a:r>
            <a:r>
              <a:rPr lang="en-US" altLang="zh-CN" dirty="0" smtClean="0"/>
              <a:t>.</a:t>
            </a:r>
            <a:r>
              <a:rPr lang="en-US" altLang="zh-CN" baseline="0" dirty="0" smtClean="0"/>
              <a:t> </a:t>
            </a:r>
          </a:p>
          <a:p>
            <a:r>
              <a:rPr lang="en-US" altLang="zh-CN" baseline="0" dirty="0" smtClean="0"/>
              <a:t>And hello everyone, my name is Lin, </a:t>
            </a:r>
          </a:p>
          <a:p>
            <a:r>
              <a:rPr lang="en-US" altLang="zh-CN" baseline="0" dirty="0" smtClean="0"/>
              <a:t>The topic I going to talk about is windows forms applications, all through the case of the </a:t>
            </a:r>
            <a:r>
              <a:rPr lang="en-US" altLang="zh-CN" sz="1200" dirty="0" smtClean="0"/>
              <a:t>Daily Health Monitor</a:t>
            </a:r>
            <a:r>
              <a:rPr lang="en-US" altLang="zh-CN" baseline="0" dirty="0" smtClean="0"/>
              <a:t>, </a:t>
            </a:r>
            <a:endParaRPr lang="en-US" altLang="zh-CN" baseline="0" dirty="0" smtClean="0"/>
          </a:p>
          <a:p>
            <a:r>
              <a:rPr lang="en-US" altLang="zh-CN" baseline="0" dirty="0" smtClean="0"/>
              <a:t>and I think you all have already knowledge of how the system work and behave as a console application with the introduction of </a:t>
            </a:r>
            <a:r>
              <a:rPr lang="en-US" altLang="zh-CN" baseline="0" dirty="0" err="1" smtClean="0"/>
              <a:t>ziyuan</a:t>
            </a:r>
            <a:r>
              <a:rPr lang="en-US" altLang="zh-CN" baseline="0" dirty="0" smtClean="0"/>
              <a:t>.</a:t>
            </a:r>
          </a:p>
          <a:p>
            <a:endParaRPr lang="en-US" altLang="zh-CN" baseline="0" dirty="0" smtClean="0"/>
          </a:p>
          <a:p>
            <a:r>
              <a:rPr lang="en-US" altLang="zh-CN" baseline="0" dirty="0" smtClean="0"/>
              <a:t>Well, the windows forms applications could be then considered as  an application that can do what the console application can do, </a:t>
            </a:r>
          </a:p>
          <a:p>
            <a:r>
              <a:rPr lang="en-US" altLang="zh-CN" baseline="0" dirty="0" smtClean="0"/>
              <a:t>but also is wrapped up by GUI (graphical user interface) for the convenience of users.</a:t>
            </a:r>
            <a:endParaRPr lang="zh-CN" altLang="en-US" dirty="0"/>
          </a:p>
        </p:txBody>
      </p:sp>
      <p:sp>
        <p:nvSpPr>
          <p:cNvPr id="4" name="灯片编号占位符 3"/>
          <p:cNvSpPr>
            <a:spLocks noGrp="1"/>
          </p:cNvSpPr>
          <p:nvPr>
            <p:ph type="sldNum" sz="quarter" idx="10"/>
          </p:nvPr>
        </p:nvSpPr>
        <p:spPr/>
        <p:txBody>
          <a:bodyPr/>
          <a:lstStyle/>
          <a:p>
            <a:pPr>
              <a:defRPr/>
            </a:pPr>
            <a:fld id="{1E3D4157-2554-413C-A520-29918C139DFD}" type="slidenum">
              <a:rPr lang="en-US" smtClean="0"/>
              <a:pPr>
                <a:defRPr/>
              </a:pPr>
              <a:t>8</a:t>
            </a:fld>
            <a:endParaRPr lang="en-US"/>
          </a:p>
        </p:txBody>
      </p:sp>
    </p:spTree>
    <p:extLst>
      <p:ext uri="{BB962C8B-B14F-4D97-AF65-F5344CB8AC3E}">
        <p14:creationId xmlns:p14="http://schemas.microsoft.com/office/powerpoint/2010/main" val="1524157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baseline="0" dirty="0" smtClean="0"/>
              <a:t>One objective of the study is obviously learning how to </a:t>
            </a:r>
            <a:r>
              <a:rPr lang="en-US" altLang="zh-CN" dirty="0" smtClean="0"/>
              <a:t>build such graphically</a:t>
            </a:r>
            <a:r>
              <a:rPr lang="en-US" altLang="zh-CN" baseline="0" dirty="0" smtClean="0"/>
              <a:t> rich interactive</a:t>
            </a:r>
            <a:r>
              <a:rPr lang="en-US" altLang="zh-CN" dirty="0" smtClean="0"/>
              <a:t> applications</a:t>
            </a:r>
            <a:r>
              <a:rPr lang="en-US" altLang="zh-CN" baseline="0" dirty="0" smtClean="0"/>
              <a:t> t</a:t>
            </a:r>
            <a:r>
              <a:rPr lang="en-US" altLang="zh-CN" dirty="0" smtClean="0"/>
              <a:t>hat meet</a:t>
            </a:r>
            <a:r>
              <a:rPr lang="en-US" altLang="zh-CN" baseline="0" dirty="0" smtClean="0"/>
              <a:t> the requirements, and also are easy to use even for non-technical users.</a:t>
            </a:r>
          </a:p>
          <a:p>
            <a:pPr marL="171450" indent="-171450">
              <a:buFontTx/>
              <a:buChar char="-"/>
            </a:pPr>
            <a:endParaRPr lang="en-US" altLang="zh-CN" baseline="0" dirty="0" smtClean="0"/>
          </a:p>
          <a:p>
            <a:pPr marL="0" indent="0">
              <a:buFontTx/>
              <a:buNone/>
            </a:pPr>
            <a:r>
              <a:rPr lang="en-US" altLang="zh-CN" baseline="0" dirty="0" smtClean="0"/>
              <a:t>one way to build such type of window-based application is by using windows forms programming, </a:t>
            </a:r>
          </a:p>
          <a:p>
            <a:pPr marL="0" indent="0">
              <a:buFontTx/>
              <a:buNone/>
            </a:pPr>
            <a:r>
              <a:rPr lang="en-US" altLang="zh-CN" baseline="0" dirty="0" smtClean="0"/>
              <a:t>In detail, it includes learning how to use different windows forms controls, box, table, </a:t>
            </a:r>
          </a:p>
          <a:p>
            <a:pPr marL="0" indent="0">
              <a:buFontTx/>
              <a:buNone/>
            </a:pPr>
            <a:r>
              <a:rPr lang="en-US" altLang="zh-CN" baseline="0" dirty="0" smtClean="0"/>
              <a:t>learning how to handle user inputs, valid or invalid, </a:t>
            </a:r>
          </a:p>
          <a:p>
            <a:pPr marL="0" indent="0">
              <a:buFontTx/>
              <a:buNone/>
            </a:pPr>
            <a:r>
              <a:rPr lang="en-US" altLang="zh-CN" baseline="0" dirty="0" smtClean="0"/>
              <a:t>learning event handlers, how the interface should interact after operations of users, and also, learning the UI &amp; UX design to build a user-friendly application.</a:t>
            </a:r>
          </a:p>
          <a:p>
            <a:pPr marL="0" indent="0">
              <a:buFontTx/>
              <a:buNone/>
            </a:pPr>
            <a:endParaRPr lang="en-US" altLang="zh-CN" baseline="0" dirty="0" smtClean="0"/>
          </a:p>
          <a:p>
            <a:pPr marL="0" indent="0">
              <a:buFontTx/>
              <a:buNone/>
            </a:pPr>
            <a:r>
              <a:rPr lang="en-US" altLang="zh-CN" baseline="0" dirty="0" smtClean="0"/>
              <a:t>Compare to console application, GUI application means more codes to implement and maintain, and also more possibilities to have bugs or errors during the development, quality management is the way to assure the usability and quality of large projects.</a:t>
            </a:r>
            <a:endParaRPr lang="zh-CN" altLang="en-US" dirty="0"/>
          </a:p>
        </p:txBody>
      </p:sp>
      <p:sp>
        <p:nvSpPr>
          <p:cNvPr id="4" name="灯片编号占位符 3"/>
          <p:cNvSpPr>
            <a:spLocks noGrp="1"/>
          </p:cNvSpPr>
          <p:nvPr>
            <p:ph type="sldNum" sz="quarter" idx="10"/>
          </p:nvPr>
        </p:nvSpPr>
        <p:spPr/>
        <p:txBody>
          <a:bodyPr/>
          <a:lstStyle/>
          <a:p>
            <a:pPr>
              <a:defRPr/>
            </a:pPr>
            <a:fld id="{1E3D4157-2554-413C-A520-29918C139DFD}" type="slidenum">
              <a:rPr lang="en-US" smtClean="0"/>
              <a:pPr>
                <a:defRPr/>
              </a:pPr>
              <a:t>9</a:t>
            </a:fld>
            <a:endParaRPr lang="en-US"/>
          </a:p>
        </p:txBody>
      </p:sp>
    </p:spTree>
    <p:extLst>
      <p:ext uri="{BB962C8B-B14F-4D97-AF65-F5344CB8AC3E}">
        <p14:creationId xmlns:p14="http://schemas.microsoft.com/office/powerpoint/2010/main" val="2738785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said previously, the</a:t>
            </a:r>
            <a:r>
              <a:rPr lang="en-US" altLang="zh-CN" baseline="0" dirty="0" smtClean="0"/>
              <a:t> application should at least meet the requirements of users.</a:t>
            </a:r>
          </a:p>
          <a:p>
            <a:endParaRPr lang="en-US" altLang="zh-CN" baseline="0" dirty="0" smtClean="0"/>
          </a:p>
          <a:p>
            <a:r>
              <a:rPr lang="en-US" altLang="zh-CN" baseline="0" dirty="0" smtClean="0"/>
              <a:t>In this example, we should sort out the requirements first before building the application.</a:t>
            </a:r>
          </a:p>
          <a:p>
            <a:endParaRPr lang="en-US" altLang="zh-CN" dirty="0" smtClean="0"/>
          </a:p>
          <a:p>
            <a:r>
              <a:rPr lang="en-US" altLang="zh-CN" dirty="0" smtClean="0"/>
              <a:t>First of all, the application should allow users to do basic operations to the</a:t>
            </a:r>
            <a:r>
              <a:rPr lang="en-US" altLang="zh-CN" baseline="0" dirty="0" smtClean="0"/>
              <a:t> records database, add, edit or delete specific record, load database from file, save database to file.</a:t>
            </a:r>
          </a:p>
          <a:p>
            <a:endParaRPr lang="en-US" altLang="zh-CN" baseline="0" dirty="0" smtClean="0"/>
          </a:p>
          <a:p>
            <a:r>
              <a:rPr lang="en-US" altLang="zh-CN" baseline="0" dirty="0" smtClean="0"/>
              <a:t>Secondly, users could search or filter specific types of records through date, name, </a:t>
            </a:r>
            <a:r>
              <a:rPr lang="en-US" altLang="zh-CN" baseline="0" dirty="0" err="1" smtClean="0"/>
              <a:t>ginNumber</a:t>
            </a:r>
            <a:r>
              <a:rPr lang="en-US" altLang="zh-CN" baseline="0" dirty="0" smtClean="0"/>
              <a:t>, or filter only those suspect records if users want to.</a:t>
            </a:r>
          </a:p>
          <a:p>
            <a:endParaRPr lang="en-US" altLang="zh-CN" baseline="0" dirty="0" smtClean="0"/>
          </a:p>
          <a:p>
            <a:r>
              <a:rPr lang="en-US" altLang="zh-CN" baseline="0" dirty="0" smtClean="0"/>
              <a:t>And at last, for good user experience, shortcuts support and error messages for invalid operations are necessary, and all these are for making the application full-featured while still easy to use.</a:t>
            </a:r>
            <a:endParaRPr lang="zh-CN" altLang="en-US" dirty="0"/>
          </a:p>
        </p:txBody>
      </p:sp>
      <p:sp>
        <p:nvSpPr>
          <p:cNvPr id="4" name="灯片编号占位符 3"/>
          <p:cNvSpPr>
            <a:spLocks noGrp="1"/>
          </p:cNvSpPr>
          <p:nvPr>
            <p:ph type="sldNum" sz="quarter" idx="10"/>
          </p:nvPr>
        </p:nvSpPr>
        <p:spPr/>
        <p:txBody>
          <a:bodyPr/>
          <a:lstStyle/>
          <a:p>
            <a:pPr>
              <a:defRPr/>
            </a:pPr>
            <a:fld id="{1E3D4157-2554-413C-A520-29918C139DFD}" type="slidenum">
              <a:rPr lang="en-US" smtClean="0"/>
              <a:pPr>
                <a:defRPr/>
              </a:pPr>
              <a:t>10</a:t>
            </a:fld>
            <a:endParaRPr lang="en-US"/>
          </a:p>
        </p:txBody>
      </p:sp>
    </p:spTree>
    <p:extLst>
      <p:ext uri="{BB962C8B-B14F-4D97-AF65-F5344CB8AC3E}">
        <p14:creationId xmlns:p14="http://schemas.microsoft.com/office/powerpoint/2010/main" val="200790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 we finally proposed</a:t>
            </a:r>
            <a:r>
              <a:rPr lang="en-US" altLang="zh-CN" baseline="0" dirty="0" smtClean="0"/>
              <a:t> such a solution for those requirements after continuous improvement, including basically two forms.</a:t>
            </a:r>
          </a:p>
          <a:p>
            <a:endParaRPr lang="en-US" altLang="zh-CN" baseline="0" dirty="0" smtClean="0"/>
          </a:p>
          <a:p>
            <a:r>
              <a:rPr lang="en-US" altLang="zh-CN" baseline="0" dirty="0" smtClean="0"/>
              <a:t>one is the records explorer, which allows users to view all records or special records in a single table with the help of different filters and navigation sidebar.</a:t>
            </a:r>
          </a:p>
          <a:p>
            <a:r>
              <a:rPr lang="en-US" altLang="zh-CN" baseline="0" dirty="0" smtClean="0"/>
              <a:t>And also support quick operations of adding, editing or deleting through key shortcuts and convenient tool and menu bars.</a:t>
            </a:r>
          </a:p>
          <a:p>
            <a:endParaRPr lang="en-US" altLang="zh-CN" baseline="0" dirty="0" smtClean="0"/>
          </a:p>
          <a:p>
            <a:r>
              <a:rPr lang="en-US" altLang="zh-CN" baseline="0" dirty="0" smtClean="0"/>
              <a:t>The form on the side is the record editor, designed for adding and editing specific record, and it supports error message warning for invalid operations and user inputs.</a:t>
            </a:r>
          </a:p>
        </p:txBody>
      </p:sp>
      <p:sp>
        <p:nvSpPr>
          <p:cNvPr id="4" name="灯片编号占位符 3"/>
          <p:cNvSpPr>
            <a:spLocks noGrp="1"/>
          </p:cNvSpPr>
          <p:nvPr>
            <p:ph type="sldNum" sz="quarter" idx="10"/>
          </p:nvPr>
        </p:nvSpPr>
        <p:spPr/>
        <p:txBody>
          <a:bodyPr/>
          <a:lstStyle/>
          <a:p>
            <a:pPr>
              <a:defRPr/>
            </a:pPr>
            <a:fld id="{1E3D4157-2554-413C-A520-29918C139DFD}" type="slidenum">
              <a:rPr lang="en-US" smtClean="0"/>
              <a:pPr>
                <a:defRPr/>
              </a:pPr>
              <a:t>11</a:t>
            </a:fld>
            <a:endParaRPr lang="en-US"/>
          </a:p>
        </p:txBody>
      </p:sp>
    </p:spTree>
    <p:extLst>
      <p:ext uri="{BB962C8B-B14F-4D97-AF65-F5344CB8AC3E}">
        <p14:creationId xmlns:p14="http://schemas.microsoft.com/office/powerpoint/2010/main" val="2532900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application takes about one month</a:t>
            </a:r>
            <a:r>
              <a:rPr lang="en-US" altLang="zh-CN" baseline="0" dirty="0" smtClean="0"/>
              <a:t> from zero knowledge to GUI programing, to an usable application, shown as solution v0 here, you can see the interface is rather complicate and confusing for users</a:t>
            </a:r>
          </a:p>
          <a:p>
            <a:r>
              <a:rPr lang="en-US" altLang="zh-CN" baseline="0" dirty="0" smtClean="0"/>
              <a:t>, and finally to the final deliverable application, which is much cleaner.</a:t>
            </a:r>
          </a:p>
          <a:p>
            <a:r>
              <a:rPr lang="en-US" altLang="zh-CN" baseline="0" dirty="0" smtClean="0"/>
              <a:t>During the study, we have learned the basic windows forms programing, which already enables us to build a featured application.</a:t>
            </a:r>
          </a:p>
          <a:p>
            <a:r>
              <a:rPr lang="en-US" altLang="zh-CN" baseline="0" dirty="0" smtClean="0"/>
              <a:t>And we also learned good UI &amp; UX design, which is one of important things for what we call a “good product”.</a:t>
            </a:r>
          </a:p>
          <a:p>
            <a:r>
              <a:rPr lang="en-US" altLang="zh-CN" baseline="0" dirty="0" smtClean="0"/>
              <a:t>And finally we made great effort for continuous development and continuous testing, to ensure usability and quality of this application.</a:t>
            </a:r>
          </a:p>
        </p:txBody>
      </p:sp>
      <p:sp>
        <p:nvSpPr>
          <p:cNvPr id="4" name="灯片编号占位符 3"/>
          <p:cNvSpPr>
            <a:spLocks noGrp="1"/>
          </p:cNvSpPr>
          <p:nvPr>
            <p:ph type="sldNum" sz="quarter" idx="10"/>
          </p:nvPr>
        </p:nvSpPr>
        <p:spPr/>
        <p:txBody>
          <a:bodyPr/>
          <a:lstStyle/>
          <a:p>
            <a:pPr>
              <a:defRPr/>
            </a:pPr>
            <a:fld id="{1E3D4157-2554-413C-A520-29918C139DFD}" type="slidenum">
              <a:rPr lang="en-US" smtClean="0"/>
              <a:pPr>
                <a:defRPr/>
              </a:pPr>
              <a:t>13</a:t>
            </a:fld>
            <a:endParaRPr lang="en-US"/>
          </a:p>
        </p:txBody>
      </p:sp>
    </p:spTree>
    <p:extLst>
      <p:ext uri="{BB962C8B-B14F-4D97-AF65-F5344CB8AC3E}">
        <p14:creationId xmlns:p14="http://schemas.microsoft.com/office/powerpoint/2010/main" val="195002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rot="10800000">
            <a:off x="-2" y="-3"/>
            <a:ext cx="12192001"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p:cNvSpPr>
            <a:spLocks noGrp="1"/>
          </p:cNvSpPr>
          <p:nvPr>
            <p:ph type="ctrTitle" hasCustomPrompt="1"/>
          </p:nvPr>
        </p:nvSpPr>
        <p:spPr>
          <a:xfrm>
            <a:off x="452944" y="2727878"/>
            <a:ext cx="5025333" cy="2387600"/>
          </a:xfrm>
        </p:spPr>
        <p:txBody>
          <a:bodyPr anchor="b"/>
          <a:lstStyle>
            <a:lvl1pPr algn="l">
              <a:defRPr sz="6000" b="1" baseline="0">
                <a:solidFill>
                  <a:schemeClr val="bg1"/>
                </a:solidFill>
                <a:latin typeface="Arial Narrow" charset="0"/>
                <a:ea typeface="Arial Narrow" charset="0"/>
                <a:cs typeface="Arial Narrow" charset="0"/>
              </a:defRPr>
            </a:lvl1pPr>
          </a:lstStyle>
          <a:p>
            <a:r>
              <a:rPr lang="en-US"/>
              <a:t>TECHNOLOGY ORGANIZATION</a:t>
            </a:r>
          </a:p>
        </p:txBody>
      </p:sp>
      <p:sp>
        <p:nvSpPr>
          <p:cNvPr id="3" name="Subtitle 2"/>
          <p:cNvSpPr>
            <a:spLocks noGrp="1"/>
          </p:cNvSpPr>
          <p:nvPr>
            <p:ph type="subTitle" idx="1" hasCustomPrompt="1"/>
          </p:nvPr>
        </p:nvSpPr>
        <p:spPr>
          <a:xfrm>
            <a:off x="452944" y="5141116"/>
            <a:ext cx="5358619" cy="309490"/>
          </a:xfrm>
          <a:noFill/>
        </p:spPr>
        <p:txBody>
          <a:bodyPr>
            <a:normAutofit/>
          </a:bodyPr>
          <a:lstStyle>
            <a:lvl1pPr marL="0" indent="0" algn="l">
              <a:buNone/>
              <a:defRPr sz="1800">
                <a:solidFill>
                  <a:schemeClr val="accent2"/>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 and date </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79731" y="6012787"/>
            <a:ext cx="1986058" cy="444640"/>
          </a:xfrm>
          <a:prstGeom prst="rect">
            <a:avLst/>
          </a:prstGeom>
        </p:spPr>
      </p:pic>
      <p:sp>
        <p:nvSpPr>
          <p:cNvPr id="8" name="Rectangle 7"/>
          <p:cNvSpPr/>
          <p:nvPr userDrawn="1"/>
        </p:nvSpPr>
        <p:spPr>
          <a:xfrm>
            <a:off x="0" y="0"/>
            <a:ext cx="136733" cy="4939469"/>
          </a:xfrm>
          <a:prstGeom prst="rect">
            <a:avLst/>
          </a:prstGeom>
          <a:solidFill>
            <a:srgbClr val="019FC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ightsWATCH-Watermark-Text-1234567890">
            <a:extLst>
              <a:ext uri="{FF2B5EF4-FFF2-40B4-BE49-F238E27FC236}">
                <a16:creationId xmlns:a16="http://schemas.microsoft.com/office/drawing/2014/main" id="{65BB43FF-97CB-4F33-8A73-97DF164D21B8}"/>
              </a:ext>
            </a:extLst>
          </p:cNvPr>
          <p:cNvSpPr txBox="1"/>
          <p:nvPr userDrawn="1"/>
        </p:nvSpPr>
        <p:spPr>
          <a:xfrm>
            <a:off x="45294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spTree>
    <p:extLst>
      <p:ext uri="{BB962C8B-B14F-4D97-AF65-F5344CB8AC3E}">
        <p14:creationId xmlns:p14="http://schemas.microsoft.com/office/powerpoint/2010/main" val="222929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913" y="441324"/>
            <a:ext cx="11306175" cy="473075"/>
          </a:xfrm>
        </p:spPr>
        <p:txBody>
          <a:bodyPr>
            <a:noAutofit/>
          </a:bodyPr>
          <a:lstStyle>
            <a:lvl1pPr>
              <a:defRPr sz="3200" b="0">
                <a:solidFill>
                  <a:schemeClr val="bg2">
                    <a:lumMod val="50000"/>
                  </a:schemeClr>
                </a:solidFill>
              </a:defRPr>
            </a:lvl1pPr>
          </a:lstStyle>
          <a:p>
            <a:r>
              <a:rPr lang="en-US"/>
              <a:t>Click to edit Master title style</a:t>
            </a:r>
          </a:p>
        </p:txBody>
      </p:sp>
      <p:sp>
        <p:nvSpPr>
          <p:cNvPr id="3" name="Content Placeholder 2"/>
          <p:cNvSpPr>
            <a:spLocks noGrp="1"/>
          </p:cNvSpPr>
          <p:nvPr>
            <p:ph idx="1"/>
          </p:nvPr>
        </p:nvSpPr>
        <p:spPr>
          <a:xfrm>
            <a:off x="442914" y="1341438"/>
            <a:ext cx="11306174" cy="4500562"/>
          </a:xfrm>
          <a:noFill/>
        </p:spPr>
        <p:txBody>
          <a:bodyPr>
            <a:noAutofit/>
          </a:bodyPr>
          <a:lstStyle>
            <a:lvl1pPr>
              <a:lnSpc>
                <a:spcPts val="2360"/>
              </a:lnSpc>
              <a:defRPr sz="2400">
                <a:solidFill>
                  <a:schemeClr val="bg2">
                    <a:lumMod val="50000"/>
                  </a:schemeClr>
                </a:solidFill>
              </a:defRPr>
            </a:lvl1pPr>
            <a:lvl2pPr>
              <a:lnSpc>
                <a:spcPts val="2360"/>
              </a:lnSpc>
              <a:defRPr sz="2000">
                <a:solidFill>
                  <a:schemeClr val="bg2">
                    <a:lumMod val="50000"/>
                  </a:schemeClr>
                </a:solidFill>
              </a:defRPr>
            </a:lvl2pPr>
            <a:lvl3pPr>
              <a:lnSpc>
                <a:spcPts val="2360"/>
              </a:lnSpc>
              <a:defRPr sz="2000">
                <a:solidFill>
                  <a:schemeClr val="bg2">
                    <a:lumMod val="50000"/>
                  </a:schemeClr>
                </a:solidFill>
              </a:defRPr>
            </a:lvl3pPr>
            <a:lvl4pPr>
              <a:lnSpc>
                <a:spcPts val="2360"/>
              </a:lnSpc>
              <a:defRPr sz="2000">
                <a:solidFill>
                  <a:schemeClr val="bg2">
                    <a:lumMod val="50000"/>
                  </a:schemeClr>
                </a:solidFill>
              </a:defRPr>
            </a:lvl4pPr>
            <a:lvl5pPr>
              <a:lnSpc>
                <a:spcPts val="2360"/>
              </a:lnSpc>
              <a:defRPr sz="200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3782"/>
            <a:ext cx="1645882" cy="369602"/>
          </a:xfrm>
          <a:prstGeom prst="rect">
            <a:avLst/>
          </a:prstGeom>
        </p:spPr>
      </p:pic>
    </p:spTree>
    <p:extLst>
      <p:ext uri="{BB962C8B-B14F-4D97-AF65-F5344CB8AC3E}">
        <p14:creationId xmlns:p14="http://schemas.microsoft.com/office/powerpoint/2010/main" val="3164117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046AE-77D5-4102-B17E-C3DCCCB4D57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3C22D6-B88F-4569-B110-EFB998F710A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37306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838200" y="2766221"/>
            <a:ext cx="10515600" cy="1325563"/>
          </a:xfrm>
          <a:prstGeom prst="rect">
            <a:avLst/>
          </a:prstGeom>
        </p:spPr>
        <p:txBody>
          <a:bodyPr/>
          <a:lstStyle>
            <a:lvl1pPr>
              <a:defRPr sz="6225">
                <a:solidFill>
                  <a:schemeClr val="bg1"/>
                </a:solidFill>
                <a:latin typeface="Calibri" panose="020F0502020204030204" pitchFamily="34" charset="0"/>
              </a:defRPr>
            </a:lvl1pPr>
          </a:lstStyle>
          <a:p>
            <a:r>
              <a:rPr lang="en-US"/>
              <a:t>Section Separator</a:t>
            </a:r>
          </a:p>
        </p:txBody>
      </p:sp>
    </p:spTree>
    <p:extLst>
      <p:ext uri="{BB962C8B-B14F-4D97-AF65-F5344CB8AC3E}">
        <p14:creationId xmlns:p14="http://schemas.microsoft.com/office/powerpoint/2010/main" val="871541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838200" y="2766221"/>
            <a:ext cx="10515600" cy="1325563"/>
          </a:xfrm>
          <a:prstGeom prst="rect">
            <a:avLst/>
          </a:prstGeom>
        </p:spPr>
        <p:txBody>
          <a:bodyPr/>
          <a:lstStyle>
            <a:lvl1pPr>
              <a:defRPr sz="6225">
                <a:solidFill>
                  <a:schemeClr val="bg1"/>
                </a:solidFill>
                <a:latin typeface="Calibri" panose="020F0502020204030204" pitchFamily="34" charset="0"/>
              </a:defRPr>
            </a:lvl1pPr>
          </a:lstStyle>
          <a:p>
            <a:r>
              <a:rPr lang="en-US"/>
              <a:t>Section Separator</a:t>
            </a:r>
          </a:p>
        </p:txBody>
      </p:sp>
    </p:spTree>
    <p:extLst>
      <p:ext uri="{BB962C8B-B14F-4D97-AF65-F5344CB8AC3E}">
        <p14:creationId xmlns:p14="http://schemas.microsoft.com/office/powerpoint/2010/main" val="686621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ADDE-F339-4D51-83C4-BC9274B2691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89C650-B65D-4CEF-BEA5-5CE86F19E24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15665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47E0-82C0-4AD9-A69F-0548B3C328D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71FA23-91DB-4FF8-B34A-7BAC846DDEC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52576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E08BE-0386-457D-B4DE-C2DE7A1DE6B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0B9AFE-3028-471A-BC6A-BCD99A2FDD4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1314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913" y="441325"/>
            <a:ext cx="11306175" cy="466725"/>
          </a:xfrm>
        </p:spPr>
        <p:txBody>
          <a:bodyPr>
            <a:noAutofit/>
          </a:bodyPr>
          <a:lstStyle>
            <a:lvl1pPr>
              <a:defRPr sz="3200" b="0">
                <a:solidFill>
                  <a:schemeClr val="bg2">
                    <a:lumMod val="50000"/>
                  </a:schemeClr>
                </a:solidFill>
              </a:defRPr>
            </a:lvl1pPr>
          </a:lstStyle>
          <a:p>
            <a:r>
              <a:rPr lang="en-US"/>
              <a:t>Click to edit Master title style</a:t>
            </a:r>
          </a:p>
        </p:txBody>
      </p:sp>
      <p:sp>
        <p:nvSpPr>
          <p:cNvPr id="3" name="Content Placeholder 2"/>
          <p:cNvSpPr>
            <a:spLocks noGrp="1"/>
          </p:cNvSpPr>
          <p:nvPr>
            <p:ph idx="1"/>
          </p:nvPr>
        </p:nvSpPr>
        <p:spPr>
          <a:xfrm>
            <a:off x="442913" y="1341438"/>
            <a:ext cx="5535612" cy="4500562"/>
          </a:xfrm>
          <a:noFill/>
        </p:spPr>
        <p:txBody>
          <a:bodyPr>
            <a:noAutofit/>
          </a:bodyPr>
          <a:lstStyle>
            <a:lvl1pPr>
              <a:lnSpc>
                <a:spcPts val="2360"/>
              </a:lnSpc>
              <a:defRPr sz="2400">
                <a:solidFill>
                  <a:schemeClr val="bg2">
                    <a:lumMod val="50000"/>
                  </a:schemeClr>
                </a:solidFill>
              </a:defRPr>
            </a:lvl1pPr>
            <a:lvl2pPr>
              <a:lnSpc>
                <a:spcPts val="2360"/>
              </a:lnSpc>
              <a:defRPr sz="2000">
                <a:solidFill>
                  <a:schemeClr val="bg2">
                    <a:lumMod val="50000"/>
                  </a:schemeClr>
                </a:solidFill>
              </a:defRPr>
            </a:lvl2pPr>
            <a:lvl3pPr>
              <a:lnSpc>
                <a:spcPts val="2360"/>
              </a:lnSpc>
              <a:defRPr sz="2000">
                <a:solidFill>
                  <a:schemeClr val="bg2">
                    <a:lumMod val="50000"/>
                  </a:schemeClr>
                </a:solidFill>
              </a:defRPr>
            </a:lvl3pPr>
            <a:lvl4pPr>
              <a:lnSpc>
                <a:spcPts val="2360"/>
              </a:lnSpc>
              <a:defRPr sz="2000">
                <a:solidFill>
                  <a:schemeClr val="bg2">
                    <a:lumMod val="50000"/>
                  </a:schemeClr>
                </a:solidFill>
              </a:defRPr>
            </a:lvl4pPr>
            <a:lvl5pPr>
              <a:lnSpc>
                <a:spcPts val="2360"/>
              </a:lnSpc>
              <a:defRPr sz="200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ext Placeholder 4"/>
          <p:cNvSpPr>
            <a:spLocks noGrp="1"/>
          </p:cNvSpPr>
          <p:nvPr>
            <p:ph type="body" sz="quarter" idx="10"/>
          </p:nvPr>
        </p:nvSpPr>
        <p:spPr>
          <a:xfrm>
            <a:off x="6261100" y="1333500"/>
            <a:ext cx="5487988" cy="4508500"/>
          </a:xfrm>
        </p:spPr>
        <p:txBody>
          <a:bodyPr/>
          <a:lstStyle>
            <a:lvl1pPr>
              <a:defRPr lang="en-US" sz="2400" kern="1200" smtClean="0">
                <a:solidFill>
                  <a:schemeClr val="bg2">
                    <a:lumMod val="50000"/>
                  </a:schemeClr>
                </a:solidFill>
                <a:latin typeface="Arial Narrow" charset="0"/>
                <a:ea typeface="Arial Narrow" charset="0"/>
                <a:cs typeface="Arial Narrow" charset="0"/>
              </a:defRPr>
            </a:lvl1pPr>
            <a:lvl2pPr>
              <a:defRPr lang="en-US" sz="2000" kern="1200" dirty="0" smtClean="0">
                <a:solidFill>
                  <a:schemeClr val="bg2">
                    <a:lumMod val="50000"/>
                  </a:schemeClr>
                </a:solidFill>
                <a:latin typeface="Arial Narrow" charset="0"/>
                <a:ea typeface="Arial Narrow" charset="0"/>
                <a:cs typeface="Arial Narrow" charset="0"/>
              </a:defRPr>
            </a:lvl2pPr>
            <a:lvl3pPr marL="404813" indent="-176213">
              <a:defRPr/>
            </a:lvl3pPr>
            <a:lvl4pPr marL="404813" indent="-176213">
              <a:defRPr/>
            </a:lvl4pPr>
            <a:lvl5pPr marL="404813" indent="-176213">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3782"/>
            <a:ext cx="1645882" cy="369602"/>
          </a:xfrm>
          <a:prstGeom prst="rect">
            <a:avLst/>
          </a:prstGeom>
        </p:spPr>
      </p:pic>
      <p:sp>
        <p:nvSpPr>
          <p:cNvPr id="8"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Tree>
    <p:extLst>
      <p:ext uri="{BB962C8B-B14F-4D97-AF65-F5344CB8AC3E}">
        <p14:creationId xmlns:p14="http://schemas.microsoft.com/office/powerpoint/2010/main" val="3542403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chnology Organiz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rot="10800000">
            <a:off x="-2" y="-3"/>
            <a:ext cx="12192001"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ctrTitle" hasCustomPrompt="1"/>
          </p:nvPr>
        </p:nvSpPr>
        <p:spPr>
          <a:xfrm>
            <a:off x="452944" y="2727878"/>
            <a:ext cx="5025333" cy="2387600"/>
          </a:xfrm>
        </p:spPr>
        <p:txBody>
          <a:bodyPr anchor="b"/>
          <a:lstStyle>
            <a:lvl1pPr algn="l">
              <a:defRPr sz="6000" b="1" baseline="0">
                <a:solidFill>
                  <a:schemeClr val="bg1"/>
                </a:solidFill>
                <a:latin typeface="Arial Narrow" charset="0"/>
                <a:ea typeface="Arial Narrow" charset="0"/>
                <a:cs typeface="Arial Narrow" charset="0"/>
              </a:defRPr>
            </a:lvl1pPr>
          </a:lstStyle>
          <a:p>
            <a:r>
              <a:rPr lang="en-US"/>
              <a:t>TECHNOLOGY ORGANIZATION</a:t>
            </a:r>
          </a:p>
        </p:txBody>
      </p:sp>
      <p:sp>
        <p:nvSpPr>
          <p:cNvPr id="3" name="Subtitle 2"/>
          <p:cNvSpPr>
            <a:spLocks noGrp="1"/>
          </p:cNvSpPr>
          <p:nvPr>
            <p:ph type="subTitle" idx="1" hasCustomPrompt="1"/>
          </p:nvPr>
        </p:nvSpPr>
        <p:spPr>
          <a:xfrm>
            <a:off x="452944" y="5141116"/>
            <a:ext cx="5358619" cy="309490"/>
          </a:xfrm>
          <a:noFill/>
        </p:spPr>
        <p:txBody>
          <a:bodyPr>
            <a:normAutofit/>
          </a:bodyPr>
          <a:lstStyle>
            <a:lvl1pPr marL="0" indent="0" algn="l">
              <a:buNone/>
              <a:defRPr sz="1800">
                <a:solidFill>
                  <a:schemeClr val="accent2"/>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 and date </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79731" y="6012787"/>
            <a:ext cx="1986058" cy="444640"/>
          </a:xfrm>
          <a:prstGeom prst="rect">
            <a:avLst/>
          </a:prstGeom>
        </p:spPr>
      </p:pic>
      <p:sp>
        <p:nvSpPr>
          <p:cNvPr id="8" name="Rectangle 7"/>
          <p:cNvSpPr/>
          <p:nvPr userDrawn="1"/>
        </p:nvSpPr>
        <p:spPr>
          <a:xfrm>
            <a:off x="0" y="0"/>
            <a:ext cx="136733" cy="4939469"/>
          </a:xfrm>
          <a:prstGeom prst="rect">
            <a:avLst/>
          </a:prstGeom>
          <a:solidFill>
            <a:srgbClr val="019FC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sWATCH-Watermark-Text-1234567890">
            <a:extLst>
              <a:ext uri="{FF2B5EF4-FFF2-40B4-BE49-F238E27FC236}">
                <a16:creationId xmlns:a16="http://schemas.microsoft.com/office/drawing/2014/main" id="{65BB43FF-97CB-4F33-8A73-97DF164D21B8}"/>
              </a:ext>
            </a:extLst>
          </p:cNvPr>
          <p:cNvSpPr txBox="1"/>
          <p:nvPr userDrawn="1"/>
        </p:nvSpPr>
        <p:spPr>
          <a:xfrm>
            <a:off x="452944" y="6313567"/>
            <a:ext cx="2731943" cy="184666"/>
          </a:xfrm>
          <a:prstGeom prst="rect">
            <a:avLst/>
          </a:prstGeom>
          <a:noFill/>
        </p:spPr>
        <p:txBody>
          <a:bodyPr vert="horz" wrap="square" lIns="0" tIns="0" rIns="0" bIns="0" rtlCol="0" anchor="ctr" anchorCtr="0">
            <a:spAutoFit/>
          </a:bodyPr>
          <a:lstStyle/>
          <a:p>
            <a:pPr algn="l"/>
            <a:r>
              <a:rPr lang="en-US" sz="1200">
                <a:solidFill>
                  <a:schemeClr val="tx1">
                    <a:lumMod val="40000"/>
                    <a:lumOff val="60000"/>
                  </a:schemeClr>
                </a:solidFill>
                <a:latin typeface="Arial Narrow" panose="020B0606020202030204" pitchFamily="34" charset="0"/>
              </a:rPr>
              <a:t>Schlumberger 4.0 Platforms</a:t>
            </a:r>
          </a:p>
        </p:txBody>
      </p:sp>
    </p:spTree>
    <p:extLst>
      <p:ext uri="{BB962C8B-B14F-4D97-AF65-F5344CB8AC3E}">
        <p14:creationId xmlns:p14="http://schemas.microsoft.com/office/powerpoint/2010/main" val="3437633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gital Technolog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p:cNvSpPr/>
          <p:nvPr userDrawn="1"/>
        </p:nvSpPr>
        <p:spPr>
          <a:xfrm rot="10800000">
            <a:off x="0" y="17654"/>
            <a:ext cx="7545939"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7"/>
          <p:cNvSpPr>
            <a:spLocks noGrp="1"/>
          </p:cNvSpPr>
          <p:nvPr>
            <p:ph type="body" sz="quarter" idx="10"/>
          </p:nvPr>
        </p:nvSpPr>
        <p:spPr>
          <a:xfrm>
            <a:off x="448985" y="5078038"/>
            <a:ext cx="7066833" cy="763962"/>
          </a:xfrm>
          <a:ln>
            <a:noFill/>
          </a:ln>
        </p:spPr>
        <p:txBody>
          <a:bodyPr>
            <a:noAutofit/>
          </a:bodyPr>
          <a:lstStyle>
            <a:lvl1pPr>
              <a:lnSpc>
                <a:spcPts val="1980"/>
              </a:lnSpc>
              <a:defRPr sz="1600">
                <a:solidFill>
                  <a:schemeClr val="accent2"/>
                </a:solidFill>
              </a:defRPr>
            </a:lvl1pPr>
          </a:lstStyle>
          <a:p>
            <a:pPr lvl="0"/>
            <a:r>
              <a:rPr lang="en-US"/>
              <a:t>Click to edit Master text styles</a:t>
            </a:r>
          </a:p>
        </p:txBody>
      </p:sp>
      <p:sp>
        <p:nvSpPr>
          <p:cNvPr id="19" name="Title 1"/>
          <p:cNvSpPr>
            <a:spLocks noGrp="1"/>
          </p:cNvSpPr>
          <p:nvPr>
            <p:ph type="ctrTitle" hasCustomPrompt="1"/>
          </p:nvPr>
        </p:nvSpPr>
        <p:spPr>
          <a:xfrm>
            <a:off x="448985" y="2690438"/>
            <a:ext cx="5025333" cy="2387600"/>
          </a:xfrm>
        </p:spPr>
        <p:txBody>
          <a:bodyPr anchor="b"/>
          <a:lstStyle>
            <a:lvl1pPr algn="l">
              <a:defRPr sz="5400" b="1" baseline="0">
                <a:solidFill>
                  <a:schemeClr val="bg1"/>
                </a:solidFill>
                <a:latin typeface="Arial Narrow" charset="0"/>
                <a:ea typeface="Arial Narrow" charset="0"/>
                <a:cs typeface="Arial Narrow" charset="0"/>
              </a:defRPr>
            </a:lvl1pPr>
          </a:lstStyle>
          <a:p>
            <a:r>
              <a:rPr lang="en-US"/>
              <a:t>DIGITAL TECHNLOGY</a:t>
            </a:r>
          </a:p>
        </p:txBody>
      </p:sp>
      <p:sp>
        <p:nvSpPr>
          <p:cNvPr id="21" name="Rectangle 20"/>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fld id="{2EE68C56-851D-0E49-A58C-F30516365F79}" type="slidenum">
              <a:rPr lang="en-US" smtClean="0"/>
              <a:pPr/>
              <a:t>‹#›</a:t>
            </a:fld>
            <a:endParaRPr lang="en-US"/>
          </a:p>
        </p:txBody>
      </p:sp>
      <p:sp>
        <p:nvSpPr>
          <p:cNvPr id="12"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algn="l"/>
            <a:r>
              <a:rPr lang="en-US" sz="1200">
                <a:solidFill>
                  <a:schemeClr val="tx1">
                    <a:lumMod val="40000"/>
                    <a:lumOff val="60000"/>
                  </a:schemeClr>
                </a:solidFill>
                <a:latin typeface="Arial Narrow" panose="020B0606020202030204" pitchFamily="34" charset="0"/>
              </a:rPr>
              <a:t>Schlumberger Technology</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4" name="Straight Connector 13"/>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26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gitalTechnolog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p:cNvSpPr/>
          <p:nvPr userDrawn="1"/>
        </p:nvSpPr>
        <p:spPr>
          <a:xfrm rot="10800000">
            <a:off x="0" y="17654"/>
            <a:ext cx="7545939"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ext Placeholder 7"/>
          <p:cNvSpPr>
            <a:spLocks noGrp="1"/>
          </p:cNvSpPr>
          <p:nvPr>
            <p:ph type="body" sz="quarter" idx="10"/>
          </p:nvPr>
        </p:nvSpPr>
        <p:spPr>
          <a:xfrm>
            <a:off x="448985" y="5078038"/>
            <a:ext cx="7066833" cy="763962"/>
          </a:xfrm>
          <a:ln>
            <a:noFill/>
          </a:ln>
        </p:spPr>
        <p:txBody>
          <a:bodyPr>
            <a:noAutofit/>
          </a:bodyPr>
          <a:lstStyle>
            <a:lvl1pPr>
              <a:lnSpc>
                <a:spcPts val="1980"/>
              </a:lnSpc>
              <a:defRPr sz="1600">
                <a:solidFill>
                  <a:schemeClr val="accent2"/>
                </a:solidFill>
              </a:defRPr>
            </a:lvl1pPr>
          </a:lstStyle>
          <a:p>
            <a:pPr lvl="0"/>
            <a:r>
              <a:rPr lang="en-US"/>
              <a:t>Edit Master text styles</a:t>
            </a:r>
          </a:p>
        </p:txBody>
      </p:sp>
      <p:sp>
        <p:nvSpPr>
          <p:cNvPr id="19" name="Title 1"/>
          <p:cNvSpPr>
            <a:spLocks noGrp="1"/>
          </p:cNvSpPr>
          <p:nvPr>
            <p:ph type="ctrTitle" hasCustomPrompt="1"/>
          </p:nvPr>
        </p:nvSpPr>
        <p:spPr>
          <a:xfrm>
            <a:off x="448985" y="2690438"/>
            <a:ext cx="5025333" cy="2387600"/>
          </a:xfrm>
        </p:spPr>
        <p:txBody>
          <a:bodyPr anchor="b"/>
          <a:lstStyle>
            <a:lvl1pPr algn="l">
              <a:defRPr sz="5400" b="1" baseline="0">
                <a:solidFill>
                  <a:schemeClr val="bg1"/>
                </a:solidFill>
                <a:latin typeface="Arial Narrow" charset="0"/>
                <a:ea typeface="Arial Narrow" charset="0"/>
                <a:cs typeface="Arial Narrow" charset="0"/>
              </a:defRPr>
            </a:lvl1pPr>
          </a:lstStyle>
          <a:p>
            <a:r>
              <a:rPr lang="en-US"/>
              <a:t>DIGITAL TECHNLOGY</a:t>
            </a:r>
          </a:p>
        </p:txBody>
      </p:sp>
      <p:sp>
        <p:nvSpPr>
          <p:cNvPr id="21" name="Rectangle 20"/>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9FC2"/>
              </a:solidFill>
              <a:effectLst/>
              <a:uLnTx/>
              <a:uFillTx/>
              <a:latin typeface="Arial Narrow" charset="0"/>
            </a:endParaRPr>
          </a:p>
        </p:txBody>
      </p:sp>
      <p:sp>
        <p:nvSpPr>
          <p:cNvPr id="12"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4" name="Straight Connector 13"/>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979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ginee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7"/>
          <p:cNvSpPr>
            <a:spLocks noGrp="1"/>
          </p:cNvSpPr>
          <p:nvPr>
            <p:ph type="body" sz="quarter" idx="10"/>
          </p:nvPr>
        </p:nvSpPr>
        <p:spPr>
          <a:xfrm>
            <a:off x="451876" y="5078038"/>
            <a:ext cx="7066833" cy="763962"/>
          </a:xfrm>
          <a:ln>
            <a:noFill/>
          </a:ln>
        </p:spPr>
        <p:txBody>
          <a:bodyPr>
            <a:noAutofit/>
          </a:bodyPr>
          <a:lstStyle>
            <a:lvl1pPr>
              <a:lnSpc>
                <a:spcPts val="1980"/>
              </a:lnSpc>
              <a:defRPr sz="1600">
                <a:solidFill>
                  <a:schemeClr val="accent2"/>
                </a:solidFill>
              </a:defRPr>
            </a:lvl1pPr>
          </a:lstStyle>
          <a:p>
            <a:pPr lvl="0"/>
            <a:r>
              <a:rPr lang="en-US"/>
              <a:t>Click to edit Master text styles</a:t>
            </a:r>
          </a:p>
        </p:txBody>
      </p:sp>
      <p:sp>
        <p:nvSpPr>
          <p:cNvPr id="26" name="Title 1"/>
          <p:cNvSpPr>
            <a:spLocks noGrp="1"/>
          </p:cNvSpPr>
          <p:nvPr>
            <p:ph type="ctrTitle" hasCustomPrompt="1"/>
          </p:nvPr>
        </p:nvSpPr>
        <p:spPr>
          <a:xfrm>
            <a:off x="451876" y="2690438"/>
            <a:ext cx="5025333" cy="2387600"/>
          </a:xfrm>
        </p:spPr>
        <p:txBody>
          <a:bodyPr anchor="b"/>
          <a:lstStyle>
            <a:lvl1pPr algn="l">
              <a:defRPr sz="5400" b="1">
                <a:solidFill>
                  <a:schemeClr val="bg1"/>
                </a:solidFill>
                <a:latin typeface="Arial Narrow" charset="0"/>
                <a:ea typeface="Arial Narrow" charset="0"/>
                <a:cs typeface="Arial Narrow" charset="0"/>
              </a:defRPr>
            </a:lvl1pPr>
          </a:lstStyle>
          <a:p>
            <a:r>
              <a:rPr lang="en-US"/>
              <a:t>ENGINEERING</a:t>
            </a:r>
          </a:p>
        </p:txBody>
      </p:sp>
      <p:sp>
        <p:nvSpPr>
          <p:cNvPr id="27" name="Rectangle 26"/>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spTree>
    <p:extLst>
      <p:ext uri="{BB962C8B-B14F-4D97-AF65-F5344CB8AC3E}">
        <p14:creationId xmlns:p14="http://schemas.microsoft.com/office/powerpoint/2010/main" val="1533686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nufactu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Rectangle 30"/>
          <p:cNvSpPr/>
          <p:nvPr userDrawn="1"/>
        </p:nvSpPr>
        <p:spPr>
          <a:xfrm rot="10800000">
            <a:off x="-4" y="-6"/>
            <a:ext cx="7545939"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 Placeholder 7"/>
          <p:cNvSpPr>
            <a:spLocks noGrp="1"/>
          </p:cNvSpPr>
          <p:nvPr>
            <p:ph type="body" sz="quarter" idx="10"/>
          </p:nvPr>
        </p:nvSpPr>
        <p:spPr>
          <a:xfrm>
            <a:off x="448975" y="5078038"/>
            <a:ext cx="7066833" cy="763962"/>
          </a:xfrm>
          <a:ln>
            <a:noFill/>
          </a:ln>
        </p:spPr>
        <p:txBody>
          <a:bodyPr>
            <a:noAutofit/>
          </a:bodyPr>
          <a:lstStyle>
            <a:lvl1pPr>
              <a:lnSpc>
                <a:spcPts val="1980"/>
              </a:lnSpc>
              <a:defRPr sz="1600">
                <a:solidFill>
                  <a:schemeClr val="accent2"/>
                </a:solidFill>
              </a:defRPr>
            </a:lvl1pPr>
          </a:lstStyle>
          <a:p>
            <a:pPr lvl="0"/>
            <a:r>
              <a:rPr lang="en-US"/>
              <a:t>Click to edit Master text styles</a:t>
            </a:r>
          </a:p>
        </p:txBody>
      </p:sp>
      <p:sp>
        <p:nvSpPr>
          <p:cNvPr id="27" name="Title 1"/>
          <p:cNvSpPr>
            <a:spLocks noGrp="1"/>
          </p:cNvSpPr>
          <p:nvPr>
            <p:ph type="ctrTitle" hasCustomPrompt="1"/>
          </p:nvPr>
        </p:nvSpPr>
        <p:spPr>
          <a:xfrm>
            <a:off x="448975" y="2690438"/>
            <a:ext cx="5025333" cy="2387600"/>
          </a:xfrm>
        </p:spPr>
        <p:txBody>
          <a:bodyPr anchor="b"/>
          <a:lstStyle>
            <a:lvl1pPr algn="l">
              <a:defRPr sz="5400" b="1">
                <a:solidFill>
                  <a:schemeClr val="bg1"/>
                </a:solidFill>
                <a:latin typeface="Arial Narrow" charset="0"/>
                <a:ea typeface="Arial Narrow" charset="0"/>
                <a:cs typeface="Arial Narrow" charset="0"/>
              </a:defRPr>
            </a:lvl1pPr>
          </a:lstStyle>
          <a:p>
            <a:r>
              <a:rPr lang="en-US"/>
              <a:t>MANUFACTURING</a:t>
            </a:r>
          </a:p>
        </p:txBody>
      </p:sp>
      <p:sp>
        <p:nvSpPr>
          <p:cNvPr id="34" name="Rectangle 33"/>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2" name="Straight Connector 11"/>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13"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algn="l"/>
            <a:r>
              <a:rPr lang="en-US" sz="1200">
                <a:solidFill>
                  <a:schemeClr val="tx1">
                    <a:lumMod val="40000"/>
                    <a:lumOff val="60000"/>
                  </a:schemeClr>
                </a:solidFill>
                <a:latin typeface="Arial Narrow" panose="020B0606020202030204" pitchFamily="34" charset="0"/>
              </a:rPr>
              <a:t>Schlumberger Technology</a:t>
            </a:r>
          </a:p>
        </p:txBody>
      </p:sp>
    </p:spTree>
    <p:extLst>
      <p:ext uri="{BB962C8B-B14F-4D97-AF65-F5344CB8AC3E}">
        <p14:creationId xmlns:p14="http://schemas.microsoft.com/office/powerpoint/2010/main" val="2162132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L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rot="10800000">
            <a:off x="-4" y="-6"/>
            <a:ext cx="7545939" cy="6858001"/>
          </a:xfrm>
          <a:prstGeom prst="rect">
            <a:avLst/>
          </a:prstGeom>
          <a:gradFill>
            <a:gsLst>
              <a:gs pos="0">
                <a:schemeClr val="accent5">
                  <a:lumMod val="50000"/>
                </a:schemeClr>
              </a:gs>
              <a:gs pos="7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itle 1"/>
          <p:cNvSpPr>
            <a:spLocks noGrp="1"/>
          </p:cNvSpPr>
          <p:nvPr>
            <p:ph type="ctrTitle" hasCustomPrompt="1"/>
          </p:nvPr>
        </p:nvSpPr>
        <p:spPr>
          <a:xfrm>
            <a:off x="448979" y="2698984"/>
            <a:ext cx="5025333" cy="2387600"/>
          </a:xfrm>
        </p:spPr>
        <p:txBody>
          <a:bodyPr anchor="b"/>
          <a:lstStyle>
            <a:lvl1pPr algn="l">
              <a:defRPr sz="5400" b="1" baseline="0">
                <a:solidFill>
                  <a:schemeClr val="bg1"/>
                </a:solidFill>
                <a:latin typeface="Arial Narrow" charset="0"/>
                <a:ea typeface="Arial Narrow" charset="0"/>
                <a:cs typeface="Arial Narrow" charset="0"/>
              </a:defRPr>
            </a:lvl1pPr>
          </a:lstStyle>
          <a:p>
            <a:r>
              <a:rPr lang="en-US"/>
              <a:t>TECHNOLOGY LIFECYCLE MANAGEMENT</a:t>
            </a:r>
          </a:p>
        </p:txBody>
      </p:sp>
      <p:sp>
        <p:nvSpPr>
          <p:cNvPr id="22" name="Text Placeholder 7"/>
          <p:cNvSpPr>
            <a:spLocks noGrp="1"/>
          </p:cNvSpPr>
          <p:nvPr>
            <p:ph type="body" sz="quarter" idx="10"/>
          </p:nvPr>
        </p:nvSpPr>
        <p:spPr>
          <a:xfrm>
            <a:off x="448979" y="5078038"/>
            <a:ext cx="7066833" cy="763962"/>
          </a:xfrm>
          <a:ln>
            <a:noFill/>
          </a:ln>
        </p:spPr>
        <p:txBody>
          <a:bodyPr>
            <a:noAutofit/>
          </a:bodyPr>
          <a:lstStyle>
            <a:lvl1pPr>
              <a:lnSpc>
                <a:spcPts val="1980"/>
              </a:lnSpc>
              <a:defRPr sz="1600">
                <a:solidFill>
                  <a:schemeClr val="accent2"/>
                </a:solidFill>
              </a:defRPr>
            </a:lvl1pPr>
          </a:lstStyle>
          <a:p>
            <a:pPr lvl="0"/>
            <a:r>
              <a:rPr lang="en-US"/>
              <a:t>Click to edit Master text styles</a:t>
            </a:r>
          </a:p>
        </p:txBody>
      </p:sp>
      <p:sp>
        <p:nvSpPr>
          <p:cNvPr id="27" name="Rectangle 26"/>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3" name="Straight Connector 12"/>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11"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algn="l"/>
            <a:r>
              <a:rPr lang="en-US" sz="1200">
                <a:solidFill>
                  <a:schemeClr val="tx1">
                    <a:lumMod val="40000"/>
                    <a:lumOff val="60000"/>
                  </a:schemeClr>
                </a:solidFill>
                <a:latin typeface="Arial Narrow" panose="020B0606020202030204" pitchFamily="34" charset="0"/>
              </a:rPr>
              <a:t>Schlumberger Technology</a:t>
            </a:r>
          </a:p>
        </p:txBody>
      </p:sp>
    </p:spTree>
    <p:extLst>
      <p:ext uri="{BB962C8B-B14F-4D97-AF65-F5344CB8AC3E}">
        <p14:creationId xmlns:p14="http://schemas.microsoft.com/office/powerpoint/2010/main" val="1748447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echnology Common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913" y="441324"/>
            <a:ext cx="11306175" cy="473075"/>
          </a:xfrm>
        </p:spPr>
        <p:txBody>
          <a:bodyPr>
            <a:noAutofit/>
          </a:bodyPr>
          <a:lstStyle>
            <a:lvl1pPr>
              <a:defRPr sz="3200" b="0">
                <a:solidFill>
                  <a:schemeClr val="bg2">
                    <a:lumMod val="50000"/>
                  </a:schemeClr>
                </a:solidFill>
              </a:defRPr>
            </a:lvl1pPr>
          </a:lstStyle>
          <a:p>
            <a:r>
              <a:rPr lang="en-US"/>
              <a:t>Click to edit Master title style</a:t>
            </a:r>
          </a:p>
        </p:txBody>
      </p:sp>
      <p:sp>
        <p:nvSpPr>
          <p:cNvPr id="3" name="Content Placeholder 2"/>
          <p:cNvSpPr>
            <a:spLocks noGrp="1"/>
          </p:cNvSpPr>
          <p:nvPr>
            <p:ph idx="1"/>
          </p:nvPr>
        </p:nvSpPr>
        <p:spPr>
          <a:xfrm>
            <a:off x="442914" y="1341438"/>
            <a:ext cx="11306174" cy="4500562"/>
          </a:xfrm>
          <a:noFill/>
        </p:spPr>
        <p:txBody>
          <a:bodyPr>
            <a:noAutofit/>
          </a:bodyPr>
          <a:lstStyle>
            <a:lvl1pPr>
              <a:lnSpc>
                <a:spcPts val="2360"/>
              </a:lnSpc>
              <a:defRPr sz="2400">
                <a:solidFill>
                  <a:schemeClr val="bg2">
                    <a:lumMod val="50000"/>
                  </a:schemeClr>
                </a:solidFill>
              </a:defRPr>
            </a:lvl1pPr>
            <a:lvl2pPr>
              <a:lnSpc>
                <a:spcPts val="2360"/>
              </a:lnSpc>
              <a:defRPr sz="2000">
                <a:solidFill>
                  <a:schemeClr val="bg2">
                    <a:lumMod val="50000"/>
                  </a:schemeClr>
                </a:solidFill>
              </a:defRPr>
            </a:lvl2pPr>
            <a:lvl3pPr>
              <a:lnSpc>
                <a:spcPts val="2360"/>
              </a:lnSpc>
              <a:defRPr sz="2000">
                <a:solidFill>
                  <a:schemeClr val="bg2">
                    <a:lumMod val="50000"/>
                  </a:schemeClr>
                </a:solidFill>
              </a:defRPr>
            </a:lvl3pPr>
            <a:lvl4pPr>
              <a:lnSpc>
                <a:spcPts val="2360"/>
              </a:lnSpc>
              <a:defRPr sz="2000">
                <a:solidFill>
                  <a:schemeClr val="bg2">
                    <a:lumMod val="50000"/>
                  </a:schemeClr>
                </a:solidFill>
              </a:defRPr>
            </a:lvl4pPr>
            <a:lvl5pPr>
              <a:lnSpc>
                <a:spcPts val="2360"/>
              </a:lnSpc>
              <a:defRPr sz="20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3782"/>
            <a:ext cx="1645882" cy="369602"/>
          </a:xfrm>
          <a:prstGeom prst="rect">
            <a:avLst/>
          </a:prstGeom>
        </p:spPr>
      </p:pic>
    </p:spTree>
    <p:extLst>
      <p:ext uri="{BB962C8B-B14F-4D97-AF65-F5344CB8AC3E}">
        <p14:creationId xmlns:p14="http://schemas.microsoft.com/office/powerpoint/2010/main" val="3160327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echnology Common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42913" y="441324"/>
            <a:ext cx="11306175" cy="473075"/>
          </a:xfrm>
        </p:spPr>
        <p:txBody>
          <a:bodyPr>
            <a:noAutofit/>
          </a:bodyPr>
          <a:lstStyle>
            <a:lvl1pPr>
              <a:defRPr sz="3200" b="0">
                <a:solidFill>
                  <a:schemeClr val="bg2">
                    <a:lumMod val="50000"/>
                  </a:schemeClr>
                </a:solidFill>
              </a:defRPr>
            </a:lvl1pPr>
          </a:lstStyle>
          <a:p>
            <a:r>
              <a:rPr lang="en-US"/>
              <a:t>Click to edit Master title style</a:t>
            </a:r>
          </a:p>
        </p:txBody>
      </p:sp>
      <p:sp>
        <p:nvSpPr>
          <p:cNvPr id="3" name="Content Placeholder 2"/>
          <p:cNvSpPr>
            <a:spLocks noGrp="1"/>
          </p:cNvSpPr>
          <p:nvPr>
            <p:ph idx="1"/>
          </p:nvPr>
        </p:nvSpPr>
        <p:spPr>
          <a:xfrm>
            <a:off x="442914" y="1341438"/>
            <a:ext cx="11306174" cy="4500562"/>
          </a:xfrm>
          <a:noFill/>
        </p:spPr>
        <p:txBody>
          <a:bodyPr>
            <a:noAutofit/>
          </a:bodyPr>
          <a:lstStyle>
            <a:lvl1pPr>
              <a:lnSpc>
                <a:spcPts val="2360"/>
              </a:lnSpc>
              <a:defRPr sz="2400">
                <a:solidFill>
                  <a:schemeClr val="bg2">
                    <a:lumMod val="50000"/>
                  </a:schemeClr>
                </a:solidFill>
              </a:defRPr>
            </a:lvl1pPr>
            <a:lvl2pPr>
              <a:lnSpc>
                <a:spcPts val="2360"/>
              </a:lnSpc>
              <a:defRPr sz="2000">
                <a:solidFill>
                  <a:schemeClr val="bg2">
                    <a:lumMod val="50000"/>
                  </a:schemeClr>
                </a:solidFill>
              </a:defRPr>
            </a:lvl2pPr>
            <a:lvl3pPr>
              <a:lnSpc>
                <a:spcPts val="2360"/>
              </a:lnSpc>
              <a:defRPr sz="2000">
                <a:solidFill>
                  <a:schemeClr val="bg2">
                    <a:lumMod val="50000"/>
                  </a:schemeClr>
                </a:solidFill>
              </a:defRPr>
            </a:lvl3pPr>
            <a:lvl4pPr>
              <a:lnSpc>
                <a:spcPts val="2360"/>
              </a:lnSpc>
              <a:defRPr sz="2000">
                <a:solidFill>
                  <a:schemeClr val="bg2">
                    <a:lumMod val="50000"/>
                  </a:schemeClr>
                </a:solidFill>
              </a:defRPr>
            </a:lvl4pPr>
            <a:lvl5pPr>
              <a:lnSpc>
                <a:spcPts val="2360"/>
              </a:lnSpc>
              <a:defRPr sz="20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03206" y="6243782"/>
            <a:ext cx="1645882" cy="369602"/>
          </a:xfrm>
          <a:prstGeom prst="rect">
            <a:avLst/>
          </a:prstGeom>
        </p:spPr>
      </p:pic>
    </p:spTree>
    <p:extLst>
      <p:ext uri="{BB962C8B-B14F-4D97-AF65-F5344CB8AC3E}">
        <p14:creationId xmlns:p14="http://schemas.microsoft.com/office/powerpoint/2010/main" val="140272669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echnology common Title &amp;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914" y="441325"/>
            <a:ext cx="11306174" cy="473075"/>
          </a:xfrm>
        </p:spPr>
        <p:txBody>
          <a:bodyPr>
            <a:noAutofit/>
          </a:bodyPr>
          <a:lstStyle>
            <a:lvl1pPr>
              <a:defRPr sz="3200" b="0">
                <a:solidFill>
                  <a:schemeClr val="bg1"/>
                </a:solidFill>
              </a:defRPr>
            </a:lvl1pPr>
          </a:lstStyle>
          <a:p>
            <a:r>
              <a:rPr lang="en-US"/>
              <a:t>Click to edit Master title style</a:t>
            </a:r>
          </a:p>
        </p:txBody>
      </p:sp>
      <p:sp>
        <p:nvSpPr>
          <p:cNvPr id="3" name="Content Placeholder 2"/>
          <p:cNvSpPr>
            <a:spLocks noGrp="1"/>
          </p:cNvSpPr>
          <p:nvPr>
            <p:ph idx="1"/>
          </p:nvPr>
        </p:nvSpPr>
        <p:spPr>
          <a:xfrm>
            <a:off x="442914" y="1341438"/>
            <a:ext cx="11306174" cy="4500562"/>
          </a:xfrm>
          <a:noFill/>
        </p:spPr>
        <p:txBody>
          <a:bodyPr>
            <a:noAutofit/>
          </a:bodyPr>
          <a:lstStyle>
            <a:lvl1pPr>
              <a:lnSpc>
                <a:spcPts val="2360"/>
              </a:lnSpc>
              <a:defRPr sz="2400">
                <a:solidFill>
                  <a:schemeClr val="bg1"/>
                </a:solidFill>
              </a:defRPr>
            </a:lvl1pPr>
            <a:lvl2pPr>
              <a:lnSpc>
                <a:spcPts val="2360"/>
              </a:lnSpc>
              <a:defRPr sz="2000">
                <a:solidFill>
                  <a:schemeClr val="bg1"/>
                </a:solidFill>
              </a:defRPr>
            </a:lvl2pPr>
            <a:lvl3pPr>
              <a:lnSpc>
                <a:spcPts val="2360"/>
              </a:lnSpc>
              <a:defRPr sz="2000">
                <a:solidFill>
                  <a:schemeClr val="bg1"/>
                </a:solidFill>
              </a:defRPr>
            </a:lvl3pPr>
            <a:lvl4pPr>
              <a:lnSpc>
                <a:spcPts val="2360"/>
              </a:lnSpc>
              <a:defRPr sz="2000">
                <a:solidFill>
                  <a:schemeClr val="bg1"/>
                </a:solidFill>
              </a:defRPr>
            </a:lvl4pPr>
            <a:lvl5pPr>
              <a:lnSpc>
                <a:spcPts val="2360"/>
              </a:lnSpc>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fld id="{2EE68C56-851D-0E49-A58C-F30516365F79}" type="slidenum">
              <a:rPr lang="en-US" smtClean="0"/>
              <a:pPr/>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spTree>
    <p:extLst>
      <p:ext uri="{BB962C8B-B14F-4D97-AF65-F5344CB8AC3E}">
        <p14:creationId xmlns:p14="http://schemas.microsoft.com/office/powerpoint/2010/main" val="3336866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ginee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7"/>
          <p:cNvSpPr>
            <a:spLocks noGrp="1"/>
          </p:cNvSpPr>
          <p:nvPr>
            <p:ph type="body" sz="quarter" idx="10"/>
          </p:nvPr>
        </p:nvSpPr>
        <p:spPr>
          <a:xfrm>
            <a:off x="451876" y="5078038"/>
            <a:ext cx="7066833" cy="763962"/>
          </a:xfrm>
          <a:ln>
            <a:noFill/>
          </a:ln>
        </p:spPr>
        <p:txBody>
          <a:bodyPr>
            <a:noAutofit/>
          </a:bodyPr>
          <a:lstStyle>
            <a:lvl1pPr>
              <a:lnSpc>
                <a:spcPts val="1980"/>
              </a:lnSpc>
              <a:defRPr sz="1600">
                <a:solidFill>
                  <a:schemeClr val="accent2"/>
                </a:solidFill>
              </a:defRPr>
            </a:lvl1pPr>
          </a:lstStyle>
          <a:p>
            <a:pPr lvl="0"/>
            <a:r>
              <a:rPr lang="en-US"/>
              <a:t>Edit Master text styles</a:t>
            </a:r>
          </a:p>
        </p:txBody>
      </p:sp>
      <p:sp>
        <p:nvSpPr>
          <p:cNvPr id="26" name="Title 1"/>
          <p:cNvSpPr>
            <a:spLocks noGrp="1"/>
          </p:cNvSpPr>
          <p:nvPr>
            <p:ph type="ctrTitle" hasCustomPrompt="1"/>
          </p:nvPr>
        </p:nvSpPr>
        <p:spPr>
          <a:xfrm>
            <a:off x="451876" y="2690438"/>
            <a:ext cx="5025333" cy="2387600"/>
          </a:xfrm>
        </p:spPr>
        <p:txBody>
          <a:bodyPr anchor="b"/>
          <a:lstStyle>
            <a:lvl1pPr algn="l">
              <a:defRPr sz="5400" b="1">
                <a:solidFill>
                  <a:schemeClr val="bg1"/>
                </a:solidFill>
                <a:latin typeface="Arial Narrow" charset="0"/>
                <a:ea typeface="Arial Narrow" charset="0"/>
                <a:cs typeface="Arial Narrow" charset="0"/>
              </a:defRPr>
            </a:lvl1pPr>
          </a:lstStyle>
          <a:p>
            <a:r>
              <a:rPr lang="en-US"/>
              <a:t>ENGINEERING</a:t>
            </a:r>
          </a:p>
        </p:txBody>
      </p:sp>
      <p:sp>
        <p:nvSpPr>
          <p:cNvPr id="27" name="Rectangle 26"/>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9FC2"/>
              </a:solidFill>
              <a:effectLst/>
              <a:uLnTx/>
              <a:uFillTx/>
              <a:latin typeface="Arial Narrow" charset="0"/>
            </a:endParaRPr>
          </a:p>
        </p:txBody>
      </p:sp>
      <p:sp>
        <p:nvSpPr>
          <p:cNvPr id="8"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spTree>
    <p:extLst>
      <p:ext uri="{BB962C8B-B14F-4D97-AF65-F5344CB8AC3E}">
        <p14:creationId xmlns:p14="http://schemas.microsoft.com/office/powerpoint/2010/main" val="1871017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nufactu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Rectangle 30"/>
          <p:cNvSpPr/>
          <p:nvPr userDrawn="1"/>
        </p:nvSpPr>
        <p:spPr>
          <a:xfrm rot="10800000">
            <a:off x="-4" y="-6"/>
            <a:ext cx="7545939" cy="6858001"/>
          </a:xfrm>
          <a:prstGeom prst="rect">
            <a:avLst/>
          </a:prstGeom>
          <a:gradFill>
            <a:gsLst>
              <a:gs pos="0">
                <a:schemeClr val="accent5">
                  <a:lumMod val="50000"/>
                </a:schemeClr>
              </a:gs>
              <a:gs pos="10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Text Placeholder 7"/>
          <p:cNvSpPr>
            <a:spLocks noGrp="1"/>
          </p:cNvSpPr>
          <p:nvPr>
            <p:ph type="body" sz="quarter" idx="10"/>
          </p:nvPr>
        </p:nvSpPr>
        <p:spPr>
          <a:xfrm>
            <a:off x="448975" y="5078038"/>
            <a:ext cx="7066833" cy="763962"/>
          </a:xfrm>
          <a:ln>
            <a:noFill/>
          </a:ln>
        </p:spPr>
        <p:txBody>
          <a:bodyPr>
            <a:noAutofit/>
          </a:bodyPr>
          <a:lstStyle>
            <a:lvl1pPr>
              <a:lnSpc>
                <a:spcPts val="1980"/>
              </a:lnSpc>
              <a:defRPr sz="1600">
                <a:solidFill>
                  <a:schemeClr val="accent2"/>
                </a:solidFill>
              </a:defRPr>
            </a:lvl1pPr>
          </a:lstStyle>
          <a:p>
            <a:pPr lvl="0"/>
            <a:r>
              <a:rPr lang="en-US"/>
              <a:t>Edit Master text styles</a:t>
            </a:r>
          </a:p>
        </p:txBody>
      </p:sp>
      <p:sp>
        <p:nvSpPr>
          <p:cNvPr id="27" name="Title 1"/>
          <p:cNvSpPr>
            <a:spLocks noGrp="1"/>
          </p:cNvSpPr>
          <p:nvPr>
            <p:ph type="ctrTitle" hasCustomPrompt="1"/>
          </p:nvPr>
        </p:nvSpPr>
        <p:spPr>
          <a:xfrm>
            <a:off x="448975" y="2690438"/>
            <a:ext cx="5025333" cy="2387600"/>
          </a:xfrm>
        </p:spPr>
        <p:txBody>
          <a:bodyPr anchor="b"/>
          <a:lstStyle>
            <a:lvl1pPr algn="l">
              <a:defRPr sz="5400" b="1">
                <a:solidFill>
                  <a:schemeClr val="bg1"/>
                </a:solidFill>
                <a:latin typeface="Arial Narrow" charset="0"/>
                <a:ea typeface="Arial Narrow" charset="0"/>
                <a:cs typeface="Arial Narrow" charset="0"/>
              </a:defRPr>
            </a:lvl1pPr>
          </a:lstStyle>
          <a:p>
            <a:r>
              <a:rPr lang="en-US"/>
              <a:t>MANUFACTURING</a:t>
            </a:r>
          </a:p>
        </p:txBody>
      </p:sp>
      <p:sp>
        <p:nvSpPr>
          <p:cNvPr id="34" name="Rectangle 33"/>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9FC2"/>
              </a:solidFill>
              <a:effectLst/>
              <a:uLnTx/>
              <a:uFillTx/>
              <a:latin typeface="Arial Narrow" charset="0"/>
            </a:endParaRPr>
          </a:p>
        </p:txBody>
      </p:sp>
      <p:sp>
        <p:nvSpPr>
          <p:cNvPr id="10"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2" name="Straight Connector 11"/>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530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rot="10800000">
            <a:off x="-4" y="-6"/>
            <a:ext cx="7545939" cy="6858001"/>
          </a:xfrm>
          <a:prstGeom prst="rect">
            <a:avLst/>
          </a:prstGeom>
          <a:gradFill>
            <a:gsLst>
              <a:gs pos="0">
                <a:schemeClr val="accent5">
                  <a:lumMod val="50000"/>
                </a:schemeClr>
              </a:gs>
              <a:gs pos="70000">
                <a:schemeClr val="accent5">
                  <a:lumMod val="50000"/>
                  <a:alpha val="0"/>
                </a:schemeClr>
              </a:gs>
            </a:gsLst>
            <a:lin ang="10800000" scaled="0"/>
          </a:gradFill>
          <a:ln w="1016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itle 1"/>
          <p:cNvSpPr>
            <a:spLocks noGrp="1"/>
          </p:cNvSpPr>
          <p:nvPr>
            <p:ph type="ctrTitle" hasCustomPrompt="1"/>
          </p:nvPr>
        </p:nvSpPr>
        <p:spPr>
          <a:xfrm>
            <a:off x="448979" y="2698984"/>
            <a:ext cx="5025333" cy="2387600"/>
          </a:xfrm>
        </p:spPr>
        <p:txBody>
          <a:bodyPr anchor="b"/>
          <a:lstStyle>
            <a:lvl1pPr algn="l">
              <a:defRPr sz="5400" b="1" baseline="0">
                <a:solidFill>
                  <a:schemeClr val="bg1"/>
                </a:solidFill>
                <a:latin typeface="Arial Narrow" charset="0"/>
                <a:ea typeface="Arial Narrow" charset="0"/>
                <a:cs typeface="Arial Narrow" charset="0"/>
              </a:defRPr>
            </a:lvl1pPr>
          </a:lstStyle>
          <a:p>
            <a:r>
              <a:rPr lang="en-US"/>
              <a:t>TECHNOLOGY LIFECYCLE MANAGEMENT</a:t>
            </a:r>
          </a:p>
        </p:txBody>
      </p:sp>
      <p:sp>
        <p:nvSpPr>
          <p:cNvPr id="22" name="Text Placeholder 7"/>
          <p:cNvSpPr>
            <a:spLocks noGrp="1"/>
          </p:cNvSpPr>
          <p:nvPr>
            <p:ph type="body" sz="quarter" idx="10"/>
          </p:nvPr>
        </p:nvSpPr>
        <p:spPr>
          <a:xfrm>
            <a:off x="448979" y="5078038"/>
            <a:ext cx="7066833" cy="763962"/>
          </a:xfrm>
          <a:ln>
            <a:noFill/>
          </a:ln>
        </p:spPr>
        <p:txBody>
          <a:bodyPr>
            <a:noAutofit/>
          </a:bodyPr>
          <a:lstStyle>
            <a:lvl1pPr>
              <a:lnSpc>
                <a:spcPts val="1980"/>
              </a:lnSpc>
              <a:defRPr sz="1600">
                <a:solidFill>
                  <a:schemeClr val="accent2"/>
                </a:solidFill>
              </a:defRPr>
            </a:lvl1pPr>
          </a:lstStyle>
          <a:p>
            <a:pPr lvl="0"/>
            <a:r>
              <a:rPr lang="en-US"/>
              <a:t>Edit Master text styles</a:t>
            </a:r>
          </a:p>
        </p:txBody>
      </p:sp>
      <p:sp>
        <p:nvSpPr>
          <p:cNvPr id="27" name="Rectangle 26"/>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9FC2"/>
              </a:solidFill>
              <a:effectLst/>
              <a:uLnTx/>
              <a:uFillTx/>
              <a:latin typeface="Arial Narrow" charset="0"/>
            </a:endParaRPr>
          </a:p>
        </p:txBody>
      </p:sp>
      <p:sp>
        <p:nvSpPr>
          <p:cNvPr id="10"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cxnSp>
        <p:nvCxnSpPr>
          <p:cNvPr id="13" name="Straight Connector 12"/>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72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913" y="441324"/>
            <a:ext cx="11306175" cy="473075"/>
          </a:xfrm>
        </p:spPr>
        <p:txBody>
          <a:bodyPr>
            <a:noAutofit/>
          </a:bodyPr>
          <a:lstStyle>
            <a:lvl1pPr>
              <a:defRPr sz="3200" b="0">
                <a:solidFill>
                  <a:schemeClr val="bg2">
                    <a:lumMod val="50000"/>
                  </a:schemeClr>
                </a:solidFill>
              </a:defRPr>
            </a:lvl1pPr>
          </a:lstStyle>
          <a:p>
            <a:r>
              <a:rPr lang="en-US"/>
              <a:t>Click to edit Master title style</a:t>
            </a:r>
          </a:p>
        </p:txBody>
      </p:sp>
      <p:sp>
        <p:nvSpPr>
          <p:cNvPr id="3" name="Content Placeholder 2"/>
          <p:cNvSpPr>
            <a:spLocks noGrp="1"/>
          </p:cNvSpPr>
          <p:nvPr>
            <p:ph idx="1"/>
          </p:nvPr>
        </p:nvSpPr>
        <p:spPr>
          <a:xfrm>
            <a:off x="442914" y="1341438"/>
            <a:ext cx="11306174" cy="4500562"/>
          </a:xfrm>
          <a:noFill/>
        </p:spPr>
        <p:txBody>
          <a:bodyPr>
            <a:noAutofit/>
          </a:bodyPr>
          <a:lstStyle>
            <a:lvl1pPr>
              <a:lnSpc>
                <a:spcPts val="2360"/>
              </a:lnSpc>
              <a:defRPr sz="2400">
                <a:solidFill>
                  <a:schemeClr val="bg2">
                    <a:lumMod val="50000"/>
                  </a:schemeClr>
                </a:solidFill>
              </a:defRPr>
            </a:lvl1pPr>
            <a:lvl2pPr>
              <a:lnSpc>
                <a:spcPts val="2360"/>
              </a:lnSpc>
              <a:defRPr sz="2000">
                <a:solidFill>
                  <a:schemeClr val="bg2">
                    <a:lumMod val="50000"/>
                  </a:schemeClr>
                </a:solidFill>
              </a:defRPr>
            </a:lvl2pPr>
            <a:lvl3pPr>
              <a:lnSpc>
                <a:spcPts val="2360"/>
              </a:lnSpc>
              <a:defRPr sz="2000">
                <a:solidFill>
                  <a:schemeClr val="bg2">
                    <a:lumMod val="50000"/>
                  </a:schemeClr>
                </a:solidFill>
              </a:defRPr>
            </a:lvl3pPr>
            <a:lvl4pPr>
              <a:lnSpc>
                <a:spcPts val="2360"/>
              </a:lnSpc>
              <a:defRPr sz="2000">
                <a:solidFill>
                  <a:schemeClr val="bg2">
                    <a:lumMod val="50000"/>
                  </a:schemeClr>
                </a:solidFill>
              </a:defRPr>
            </a:lvl4pPr>
            <a:lvl5pPr>
              <a:lnSpc>
                <a:spcPts val="2360"/>
              </a:lnSpc>
              <a:defRPr sz="200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3782"/>
            <a:ext cx="1645882" cy="369602"/>
          </a:xfrm>
          <a:prstGeom prst="rect">
            <a:avLst/>
          </a:prstGeom>
        </p:spPr>
      </p:pic>
    </p:spTree>
    <p:extLst>
      <p:ext uri="{BB962C8B-B14F-4D97-AF65-F5344CB8AC3E}">
        <p14:creationId xmlns:p14="http://schemas.microsoft.com/office/powerpoint/2010/main" val="612050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442914" y="441324"/>
            <a:ext cx="11125200" cy="473075"/>
          </a:xfrm>
        </p:spPr>
        <p:txBody>
          <a:bodyPr anchor="ctr">
            <a:noAutofit/>
          </a:bodyPr>
          <a:lstStyle>
            <a:lvl1pPr>
              <a:defRPr sz="3200" b="0">
                <a:solidFill>
                  <a:schemeClr val="bg1"/>
                </a:solidFill>
              </a:defRPr>
            </a:lvl1pPr>
          </a:lstStyle>
          <a:p>
            <a:r>
              <a:rPr lang="en-US"/>
              <a:t>Click to edit Master title style</a:t>
            </a:r>
          </a:p>
        </p:txBody>
      </p:sp>
      <p:sp>
        <p:nvSpPr>
          <p:cNvPr id="6" name="Rectangle 5"/>
          <p:cNvSpPr/>
          <p:nvPr userDrawn="1"/>
        </p:nvSpPr>
        <p:spPr>
          <a:xfrm>
            <a:off x="0" y="0"/>
            <a:ext cx="145279" cy="4930923"/>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accent2"/>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009FC2"/>
              </a:solidFill>
              <a:effectLst/>
              <a:uLnTx/>
              <a:uFillTx/>
              <a:latin typeface="Arial Narrow"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3206" y="6242583"/>
            <a:ext cx="1656241" cy="370800"/>
          </a:xfrm>
          <a:prstGeom prst="rect">
            <a:avLst/>
          </a:prstGeom>
        </p:spPr>
      </p:pic>
    </p:spTree>
    <p:extLst>
      <p:ext uri="{BB962C8B-B14F-4D97-AF65-F5344CB8AC3E}">
        <p14:creationId xmlns:p14="http://schemas.microsoft.com/office/powerpoint/2010/main" val="32500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63791" y="2654636"/>
            <a:ext cx="6797039" cy="1218795"/>
          </a:xfrm>
          <a:prstGeom prst="rect">
            <a:avLst/>
          </a:prstGeom>
        </p:spPr>
        <p:txBody>
          <a:bodyPr wrap="square" lIns="0" tIns="0" rIns="0" bIns="0" anchor="b" anchorCtr="0">
            <a:spAutoFit/>
          </a:bodyPr>
          <a:lstStyle>
            <a:lvl1pPr algn="l">
              <a:defRPr sz="4400">
                <a:solidFill>
                  <a:schemeClr val="bg1"/>
                </a:solidFill>
              </a:defRPr>
            </a:lvl1pPr>
          </a:lstStyle>
          <a:p>
            <a:r>
              <a:rPr lang="en-US"/>
              <a:t>CLICK TO EDIT MASTER TITLE STYLE</a:t>
            </a:r>
          </a:p>
        </p:txBody>
      </p:sp>
      <p:sp>
        <p:nvSpPr>
          <p:cNvPr id="8" name="Subtitle 2"/>
          <p:cNvSpPr>
            <a:spLocks noGrp="1"/>
          </p:cNvSpPr>
          <p:nvPr>
            <p:ph type="subTitle" idx="1" hasCustomPrompt="1"/>
          </p:nvPr>
        </p:nvSpPr>
        <p:spPr>
          <a:xfrm>
            <a:off x="763792" y="4067561"/>
            <a:ext cx="6797038" cy="484094"/>
          </a:xfrm>
          <a:prstGeom prst="rect">
            <a:avLst/>
          </a:prstGeom>
        </p:spPr>
        <p:txBody>
          <a:bodyPr lIns="0" tIns="0" rIns="0" bIns="0"/>
          <a:lstStyle>
            <a:lvl1pPr marL="0" indent="0" algn="l">
              <a:buNone/>
              <a:defRPr sz="2400" b="0">
                <a:solidFill>
                  <a:schemeClr val="bg1"/>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79864853"/>
      </p:ext>
    </p:extLst>
  </p:cSld>
  <p:clrMapOvr>
    <a:masterClrMapping/>
  </p:clrMapOvr>
  <p:extLst>
    <p:ext uri="{DCECCB84-F9BA-43D5-87BE-67443E8EF086}">
      <p15:sldGuideLst xmlns:p15="http://schemas.microsoft.com/office/powerpoint/2012/main">
        <p15:guide id="1" pos="4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B4C9002-412D-4E56-B1B1-6EDE5E70B392}"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A68FE1-19D7-430F-8940-24F7C663DF01}" type="slidenum">
              <a:rPr lang="zh-CN" altLang="en-US" smtClean="0"/>
              <a:t>‹#›</a:t>
            </a:fld>
            <a:endParaRPr lang="zh-CN" altLang="en-US"/>
          </a:p>
        </p:txBody>
      </p:sp>
    </p:spTree>
    <p:extLst>
      <p:ext uri="{BB962C8B-B14F-4D97-AF65-F5344CB8AC3E}">
        <p14:creationId xmlns:p14="http://schemas.microsoft.com/office/powerpoint/2010/main" val="2610927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theme" Target="../theme/theme7.xml"/><Relationship Id="rId1" Type="http://schemas.openxmlformats.org/officeDocument/2006/relationships/slideLayout" Target="../slideLayouts/slideLayout15.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theme" Target="../theme/theme8.xml"/><Relationship Id="rId1" Type="http://schemas.openxmlformats.org/officeDocument/2006/relationships/slideLayout" Target="../slideLayouts/slideLayout16.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2913" y="441325"/>
            <a:ext cx="11306174" cy="466725"/>
          </a:xfrm>
          <a:prstGeom prst="rect">
            <a:avLst/>
          </a:prstGeom>
        </p:spPr>
        <p:txBody>
          <a:bodyPr vert="horz" lIns="0" tIns="0" rIns="0" bIns="0" rtlCol="0" anchor="ctr" anchorCtr="0">
            <a:noAutofit/>
          </a:bodyPr>
          <a:lstStyle/>
          <a:p>
            <a:r>
              <a:rPr lang="en-US"/>
              <a:t>Click to edit Master title style</a:t>
            </a:r>
          </a:p>
        </p:txBody>
      </p:sp>
      <p:sp>
        <p:nvSpPr>
          <p:cNvPr id="3" name="Text Placeholder 2"/>
          <p:cNvSpPr>
            <a:spLocks noGrp="1"/>
          </p:cNvSpPr>
          <p:nvPr>
            <p:ph type="body" idx="1"/>
          </p:nvPr>
        </p:nvSpPr>
        <p:spPr>
          <a:xfrm>
            <a:off x="442912" y="1333500"/>
            <a:ext cx="11306175" cy="450850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
        <p:nvSpPr>
          <p:cNvPr id="14" name="RightsWATCH-Watermark-Text-1234567890">
            <a:extLst>
              <a:ext uri="{FF2B5EF4-FFF2-40B4-BE49-F238E27FC236}">
                <a16:creationId xmlns:a16="http://schemas.microsoft.com/office/drawing/2014/main" id="{65BB43FF-97CB-4F33-8A73-97DF164D21B8}"/>
              </a:ext>
            </a:extLst>
          </p:cNvPr>
          <p:cNvSpPr txBox="1"/>
          <p:nvPr/>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cxnSp>
        <p:nvCxnSpPr>
          <p:cNvPr id="15" name="Straight Connector 14"/>
          <p:cNvCxnSpPr/>
          <p:nvPr/>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5" name="MSIPCMf5c24668b7df9f9b6a6313ef" descr="{&quot;HashCode&quot;:1831732991,&quot;Placement&quot;:&quot;Footer&quot;,&quot;Top&quot;:519.343,&quot;Left&quot;:424.342682,&quot;SlideWidth&quot;:960,&quot;SlideHeight&quot;:540}"/>
          <p:cNvSpPr txBox="1"/>
          <p:nvPr userDrawn="1"/>
        </p:nvSpPr>
        <p:spPr>
          <a:xfrm>
            <a:off x="5389152" y="6595656"/>
            <a:ext cx="1413695" cy="262344"/>
          </a:xfrm>
          <a:prstGeom prst="rect">
            <a:avLst/>
          </a:prstGeom>
          <a:noFill/>
        </p:spPr>
        <p:txBody>
          <a:bodyPr vert="horz" wrap="square" lIns="0" tIns="0" rIns="0" bIns="0" rtlCol="0" anchor="ctr" anchorCtr="1">
            <a:noAutofit/>
          </a:bodyPr>
          <a:lstStyle/>
          <a:p>
            <a:pPr algn="ctr">
              <a:lnSpc>
                <a:spcPts val="1880"/>
              </a:lnSpc>
              <a:spcBef>
                <a:spcPct val="0"/>
              </a:spcBef>
              <a:spcAft>
                <a:spcPct val="0"/>
              </a:spcAft>
            </a:pPr>
            <a:r>
              <a:rPr lang="en-US" sz="1000">
                <a:solidFill>
                  <a:srgbClr val="000000"/>
                </a:solidFill>
                <a:latin typeface="Calibri" panose="020F0502020204030204" pitchFamily="34" charset="0"/>
                <a:ea typeface="Arial Narrow" charset="0"/>
                <a:cs typeface="Arial Narrow" charset="0"/>
              </a:rPr>
              <a:t>Schlumberger-Private</a:t>
            </a:r>
          </a:p>
        </p:txBody>
      </p:sp>
    </p:spTree>
    <p:extLst>
      <p:ext uri="{BB962C8B-B14F-4D97-AF65-F5344CB8AC3E}">
        <p14:creationId xmlns:p14="http://schemas.microsoft.com/office/powerpoint/2010/main" val="857465722"/>
      </p:ext>
    </p:extLst>
  </p:cSld>
  <p:clrMap bg1="lt1" tx1="dk1" bg2="lt2" tx2="dk2" accent1="accent1" accent2="accent2" accent3="accent3" accent4="accent4" accent5="accent5" accent6="accent6" hlink="hlink" folHlink="folHlink"/>
  <p:sldLayoutIdLst>
    <p:sldLayoutId id="2147485128" r:id="rId1"/>
    <p:sldLayoutId id="2147485129" r:id="rId2"/>
    <p:sldLayoutId id="2147485130" r:id="rId3"/>
    <p:sldLayoutId id="2147485131" r:id="rId4"/>
    <p:sldLayoutId id="2147485132" r:id="rId5"/>
    <p:sldLayoutId id="2147485133" r:id="rId6"/>
    <p:sldLayoutId id="2147485136" r:id="rId7"/>
    <p:sldLayoutId id="2147485139" r:id="rId8"/>
    <p:sldLayoutId id="2147485169" r:id="rId9"/>
  </p:sldLayoutIdLst>
  <p:hf hdr="0" ftr="0" dt="0"/>
  <p:txStyles>
    <p:titleStyle>
      <a:lvl1pPr algn="l" defTabSz="914400" rtl="0" eaLnBrk="1" latinLnBrk="0" hangingPunct="1">
        <a:lnSpc>
          <a:spcPct val="90000"/>
        </a:lnSpc>
        <a:spcBef>
          <a:spcPct val="0"/>
        </a:spcBef>
        <a:buNone/>
        <a:defRPr lang="en-US" sz="3200" b="0" kern="1200" dirty="0">
          <a:solidFill>
            <a:schemeClr val="tx1"/>
          </a:solidFill>
          <a:latin typeface="Arial Narrow" charset="0"/>
          <a:ea typeface="Arial Narrow" charset="0"/>
          <a:cs typeface="Arial Narrow" charset="0"/>
        </a:defRPr>
      </a:lvl1pPr>
    </p:titleStyle>
    <p:bodyStyle>
      <a:lvl1pPr marL="0" indent="0" algn="l" defTabSz="914400" rtl="0" eaLnBrk="1" latinLnBrk="0" hangingPunct="1">
        <a:lnSpc>
          <a:spcPts val="2360"/>
        </a:lnSpc>
        <a:spcBef>
          <a:spcPts val="1000"/>
        </a:spcBef>
        <a:buFont typeface="Arial"/>
        <a:buNone/>
        <a:defRPr lang="en-US" sz="2400" kern="1200" dirty="0" smtClean="0">
          <a:solidFill>
            <a:schemeClr val="tx1"/>
          </a:solidFill>
          <a:latin typeface="Arial Narrow" charset="0"/>
          <a:ea typeface="Arial Narrow" charset="0"/>
          <a:cs typeface="Arial Narrow" charset="0"/>
        </a:defRPr>
      </a:lvl1pPr>
      <a:lvl2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2pPr>
      <a:lvl3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3pPr>
      <a:lvl4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4pPr>
      <a:lvl5pPr marL="404813" indent="-176213" algn="l" defTabSz="914400" rtl="0" eaLnBrk="1" latinLnBrk="0" hangingPunct="1">
        <a:lnSpc>
          <a:spcPts val="2360"/>
        </a:lnSpc>
        <a:spcBef>
          <a:spcPts val="500"/>
        </a:spcBef>
        <a:buFont typeface="Arial"/>
        <a:buChar char="•"/>
        <a:tabLst/>
        <a:defRPr lang="en-US" sz="2000" kern="1200" dirty="0">
          <a:solidFill>
            <a:schemeClr val="tx1"/>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guide id="5" orient="horz" pos="572">
          <p15:clr>
            <a:srgbClr val="F26B43"/>
          </p15:clr>
        </p15:guide>
        <p15:guide id="6" orient="horz" pos="845">
          <p15:clr>
            <a:srgbClr val="F26B43"/>
          </p15:clr>
        </p15:guide>
        <p15:guide id="7" orient="horz" pos="368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2913" y="441325"/>
            <a:ext cx="11306174" cy="466725"/>
          </a:xfrm>
          <a:prstGeom prst="rect">
            <a:avLst/>
          </a:prstGeom>
        </p:spPr>
        <p:txBody>
          <a:bodyPr vert="horz" lIns="0" tIns="0" rIns="0" bIns="0" rtlCol="0" anchor="ctr" anchorCtr="0">
            <a:noAutofit/>
          </a:bodyPr>
          <a:lstStyle/>
          <a:p>
            <a:r>
              <a:rPr lang="en-US"/>
              <a:t>Click to edit Master title style</a:t>
            </a:r>
          </a:p>
        </p:txBody>
      </p:sp>
      <p:sp>
        <p:nvSpPr>
          <p:cNvPr id="3" name="Text Placeholder 2"/>
          <p:cNvSpPr>
            <a:spLocks noGrp="1"/>
          </p:cNvSpPr>
          <p:nvPr>
            <p:ph type="body" idx="1"/>
          </p:nvPr>
        </p:nvSpPr>
        <p:spPr>
          <a:xfrm>
            <a:off x="442912" y="1333500"/>
            <a:ext cx="11306175" cy="45085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fld id="{2EE68C56-851D-0E49-A58C-F30516365F79}" type="slidenum">
              <a:rPr lang="en-US" smtClean="0"/>
              <a:pPr/>
              <a:t>‹#›</a:t>
            </a:fld>
            <a:endParaRPr lang="en-US"/>
          </a:p>
        </p:txBody>
      </p:sp>
      <p:sp>
        <p:nvSpPr>
          <p:cNvPr id="14" name="RightsWATCH-Watermark-Text-1234567890">
            <a:extLst>
              <a:ext uri="{FF2B5EF4-FFF2-40B4-BE49-F238E27FC236}">
                <a16:creationId xmlns:a16="http://schemas.microsoft.com/office/drawing/2014/main" id="{65BB43FF-97CB-4F33-8A73-97DF164D21B8}"/>
              </a:ext>
            </a:extLst>
          </p:cNvPr>
          <p:cNvSpPr txBox="1"/>
          <p:nvPr userDrawn="1"/>
        </p:nvSpPr>
        <p:spPr>
          <a:xfrm>
            <a:off x="797934" y="6313567"/>
            <a:ext cx="2731943" cy="184666"/>
          </a:xfrm>
          <a:prstGeom prst="rect">
            <a:avLst/>
          </a:prstGeom>
          <a:noFill/>
        </p:spPr>
        <p:txBody>
          <a:bodyPr vert="horz" wrap="square" lIns="0" tIns="0" rIns="0" bIns="0" rtlCol="0" anchor="ctr" anchorCtr="0">
            <a:spAutoFit/>
          </a:bodyPr>
          <a:lstStyle/>
          <a:p>
            <a:pPr algn="l"/>
            <a:r>
              <a:rPr lang="en-US" sz="1200">
                <a:solidFill>
                  <a:schemeClr val="tx1">
                    <a:lumMod val="40000"/>
                    <a:lumOff val="60000"/>
                  </a:schemeClr>
                </a:solidFill>
                <a:latin typeface="Arial Narrow" panose="020B0606020202030204" pitchFamily="34" charset="0"/>
              </a:rPr>
              <a:t>Schlumberger Technology</a:t>
            </a:r>
          </a:p>
        </p:txBody>
      </p:sp>
      <p:cxnSp>
        <p:nvCxnSpPr>
          <p:cNvPr id="15" name="Straight Connector 14"/>
          <p:cNvCxnSpPr/>
          <p:nvPr userDrawn="1"/>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5" name="MSIPCMContentMarking" descr="{&quot;HashCode&quot;:1831732991,&quot;Placement&quot;:&quot;Footer&quot;}">
            <a:extLst>
              <a:ext uri="{FF2B5EF4-FFF2-40B4-BE49-F238E27FC236}">
                <a16:creationId xmlns:a16="http://schemas.microsoft.com/office/drawing/2014/main" id="{5F12A73A-9C99-4613-BA91-6933C2FA133E}"/>
              </a:ext>
            </a:extLst>
          </p:cNvPr>
          <p:cNvSpPr txBox="1"/>
          <p:nvPr userDrawn="1"/>
        </p:nvSpPr>
        <p:spPr>
          <a:xfrm>
            <a:off x="5389152" y="6595656"/>
            <a:ext cx="1413695" cy="262344"/>
          </a:xfrm>
          <a:prstGeom prst="rect">
            <a:avLst/>
          </a:prstGeom>
          <a:noFill/>
        </p:spPr>
        <p:txBody>
          <a:bodyPr vert="horz" wrap="square" lIns="0" tIns="0" rIns="0" bIns="0" rtlCol="0" anchor="ctr" anchorCtr="1">
            <a:noAutofit/>
          </a:bodyPr>
          <a:lstStyle/>
          <a:p>
            <a:pPr algn="ctr">
              <a:lnSpc>
                <a:spcPts val="1880"/>
              </a:lnSpc>
              <a:spcBef>
                <a:spcPts val="0"/>
              </a:spcBef>
              <a:spcAft>
                <a:spcPts val="0"/>
              </a:spcAft>
            </a:pPr>
            <a:r>
              <a:rPr lang="en-US" sz="1000">
                <a:solidFill>
                  <a:srgbClr val="000000"/>
                </a:solidFill>
                <a:latin typeface="Calibri" panose="020F0502020204030204" pitchFamily="34" charset="0"/>
                <a:ea typeface="Arial Narrow" charset="0"/>
                <a:cs typeface="Arial Narrow" charset="0"/>
              </a:rPr>
              <a:t>Schlumberger-Private</a:t>
            </a:r>
          </a:p>
        </p:txBody>
      </p:sp>
    </p:spTree>
    <p:extLst>
      <p:ext uri="{BB962C8B-B14F-4D97-AF65-F5344CB8AC3E}">
        <p14:creationId xmlns:p14="http://schemas.microsoft.com/office/powerpoint/2010/main" val="1065314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lvl1pPr algn="l" defTabSz="914400" rtl="0" eaLnBrk="1" latinLnBrk="0" hangingPunct="1">
        <a:lnSpc>
          <a:spcPct val="90000"/>
        </a:lnSpc>
        <a:spcBef>
          <a:spcPct val="0"/>
        </a:spcBef>
        <a:buNone/>
        <a:defRPr lang="en-US" sz="3200" b="0" kern="1200" dirty="0">
          <a:solidFill>
            <a:schemeClr val="tx1"/>
          </a:solidFill>
          <a:latin typeface="Arial Narrow" charset="0"/>
          <a:ea typeface="Arial Narrow" charset="0"/>
          <a:cs typeface="Arial Narrow" charset="0"/>
        </a:defRPr>
      </a:lvl1pPr>
    </p:titleStyle>
    <p:bodyStyle>
      <a:lvl1pPr marL="0" indent="0" algn="l" defTabSz="914400" rtl="0" eaLnBrk="1" latinLnBrk="0" hangingPunct="1">
        <a:lnSpc>
          <a:spcPts val="2360"/>
        </a:lnSpc>
        <a:spcBef>
          <a:spcPts val="1000"/>
        </a:spcBef>
        <a:buFont typeface="Arial"/>
        <a:buNone/>
        <a:defRPr lang="en-US" sz="2400" kern="1200" dirty="0" smtClean="0">
          <a:solidFill>
            <a:schemeClr val="tx1"/>
          </a:solidFill>
          <a:latin typeface="Arial Narrow" charset="0"/>
          <a:ea typeface="Arial Narrow" charset="0"/>
          <a:cs typeface="Arial Narrow" charset="0"/>
        </a:defRPr>
      </a:lvl1pPr>
      <a:lvl2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2pPr>
      <a:lvl3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3pPr>
      <a:lvl4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4pPr>
      <a:lvl5pPr marL="404813" indent="-176213" algn="l" defTabSz="914400" rtl="0" eaLnBrk="1" latinLnBrk="0" hangingPunct="1">
        <a:lnSpc>
          <a:spcPts val="2360"/>
        </a:lnSpc>
        <a:spcBef>
          <a:spcPts val="500"/>
        </a:spcBef>
        <a:buFont typeface="Arial"/>
        <a:buChar char="•"/>
        <a:tabLst/>
        <a:defRPr lang="en-US" sz="2000" kern="1200" dirty="0">
          <a:solidFill>
            <a:schemeClr val="tx1"/>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guide id="5" orient="horz" pos="572">
          <p15:clr>
            <a:srgbClr val="F26B43"/>
          </p15:clr>
        </p15:guide>
        <p15:guide id="6" orient="horz" pos="845">
          <p15:clr>
            <a:srgbClr val="F26B43"/>
          </p15:clr>
        </p15:guide>
        <p15:guide id="7" orient="horz" pos="36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2913" y="441325"/>
            <a:ext cx="11306174" cy="466725"/>
          </a:xfrm>
          <a:prstGeom prst="rect">
            <a:avLst/>
          </a:prstGeom>
        </p:spPr>
        <p:txBody>
          <a:bodyPr vert="horz" lIns="0" tIns="0" rIns="0" bIns="0" rtlCol="0" anchor="ctr" anchorCtr="0">
            <a:noAutofit/>
          </a:bodyPr>
          <a:lstStyle/>
          <a:p>
            <a:r>
              <a:rPr lang="en-US"/>
              <a:t>Click to edit Master title style</a:t>
            </a:r>
          </a:p>
        </p:txBody>
      </p:sp>
      <p:sp>
        <p:nvSpPr>
          <p:cNvPr id="3" name="Text Placeholder 2"/>
          <p:cNvSpPr>
            <a:spLocks noGrp="1"/>
          </p:cNvSpPr>
          <p:nvPr>
            <p:ph type="body" idx="1"/>
          </p:nvPr>
        </p:nvSpPr>
        <p:spPr>
          <a:xfrm>
            <a:off x="442912" y="1333500"/>
            <a:ext cx="11306175" cy="450850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
        <p:nvSpPr>
          <p:cNvPr id="14" name="RightsWATCH-Watermark-Text-1234567890">
            <a:extLst>
              <a:ext uri="{FF2B5EF4-FFF2-40B4-BE49-F238E27FC236}">
                <a16:creationId xmlns:a16="http://schemas.microsoft.com/office/drawing/2014/main" id="{65BB43FF-97CB-4F33-8A73-97DF164D21B8}"/>
              </a:ext>
            </a:extLst>
          </p:cNvPr>
          <p:cNvSpPr txBox="1"/>
          <p:nvPr/>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cxnSp>
        <p:nvCxnSpPr>
          <p:cNvPr id="15" name="Straight Connector 14"/>
          <p:cNvCxnSpPr/>
          <p:nvPr/>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5" name="MSIPCMf6334a60b3faf6f682c31f7c" descr="{&quot;HashCode&quot;:1831732991,&quot;Placement&quot;:&quot;Footer&quot;,&quot;Top&quot;:519.343,&quot;Left&quot;:424.342682,&quot;SlideWidth&quot;:960,&quot;SlideHeight&quot;:540}"/>
          <p:cNvSpPr txBox="1"/>
          <p:nvPr userDrawn="1"/>
        </p:nvSpPr>
        <p:spPr>
          <a:xfrm>
            <a:off x="5389152" y="6595656"/>
            <a:ext cx="1413695" cy="262344"/>
          </a:xfrm>
          <a:prstGeom prst="rect">
            <a:avLst/>
          </a:prstGeom>
          <a:noFill/>
        </p:spPr>
        <p:txBody>
          <a:bodyPr vert="horz" wrap="square" lIns="0" tIns="0" rIns="0" bIns="0" rtlCol="0" anchor="ctr" anchorCtr="1">
            <a:noAutofit/>
          </a:bodyPr>
          <a:lstStyle/>
          <a:p>
            <a:pPr algn="ctr">
              <a:lnSpc>
                <a:spcPts val="1880"/>
              </a:lnSpc>
              <a:spcBef>
                <a:spcPct val="0"/>
              </a:spcBef>
              <a:spcAft>
                <a:spcPct val="0"/>
              </a:spcAft>
            </a:pPr>
            <a:r>
              <a:rPr lang="en-US" sz="1000">
                <a:solidFill>
                  <a:srgbClr val="000000"/>
                </a:solidFill>
                <a:latin typeface="Calibri" panose="020F0502020204030204" pitchFamily="34" charset="0"/>
                <a:ea typeface="Arial Narrow" charset="0"/>
                <a:cs typeface="Arial Narrow" charset="0"/>
              </a:rPr>
              <a:t>Schlumberger-Private</a:t>
            </a:r>
          </a:p>
        </p:txBody>
      </p:sp>
    </p:spTree>
    <p:extLst>
      <p:ext uri="{BB962C8B-B14F-4D97-AF65-F5344CB8AC3E}">
        <p14:creationId xmlns:p14="http://schemas.microsoft.com/office/powerpoint/2010/main" val="4082222150"/>
      </p:ext>
    </p:extLst>
  </p:cSld>
  <p:clrMap bg1="lt1" tx1="dk1" bg2="lt2" tx2="dk2" accent1="accent1" accent2="accent2" accent3="accent3" accent4="accent4" accent5="accent5" accent6="accent6" hlink="hlink" folHlink="folHlink"/>
  <p:sldLayoutIdLst>
    <p:sldLayoutId id="2147485147" r:id="rId1"/>
  </p:sldLayoutIdLst>
  <p:hf hdr="0" ftr="0" dt="0"/>
  <p:txStyles>
    <p:titleStyle>
      <a:lvl1pPr algn="l" defTabSz="914400" rtl="0" eaLnBrk="1" latinLnBrk="0" hangingPunct="1">
        <a:lnSpc>
          <a:spcPct val="90000"/>
        </a:lnSpc>
        <a:spcBef>
          <a:spcPct val="0"/>
        </a:spcBef>
        <a:buNone/>
        <a:defRPr lang="en-US" sz="3200" b="0" kern="1200" dirty="0">
          <a:solidFill>
            <a:schemeClr val="tx1"/>
          </a:solidFill>
          <a:latin typeface="Arial Narrow" charset="0"/>
          <a:ea typeface="Arial Narrow" charset="0"/>
          <a:cs typeface="Arial Narrow" charset="0"/>
        </a:defRPr>
      </a:lvl1pPr>
    </p:titleStyle>
    <p:bodyStyle>
      <a:lvl1pPr marL="0" indent="0" algn="l" defTabSz="914400" rtl="0" eaLnBrk="1" latinLnBrk="0" hangingPunct="1">
        <a:lnSpc>
          <a:spcPts val="2360"/>
        </a:lnSpc>
        <a:spcBef>
          <a:spcPts val="1000"/>
        </a:spcBef>
        <a:buFont typeface="Arial"/>
        <a:buNone/>
        <a:defRPr lang="en-US" sz="2400" kern="1200" dirty="0" smtClean="0">
          <a:solidFill>
            <a:schemeClr val="tx1"/>
          </a:solidFill>
          <a:latin typeface="Arial Narrow" charset="0"/>
          <a:ea typeface="Arial Narrow" charset="0"/>
          <a:cs typeface="Arial Narrow" charset="0"/>
        </a:defRPr>
      </a:lvl1pPr>
      <a:lvl2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2pPr>
      <a:lvl3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3pPr>
      <a:lvl4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4pPr>
      <a:lvl5pPr marL="404813" indent="-176213" algn="l" defTabSz="914400" rtl="0" eaLnBrk="1" latinLnBrk="0" hangingPunct="1">
        <a:lnSpc>
          <a:spcPts val="2360"/>
        </a:lnSpc>
        <a:spcBef>
          <a:spcPts val="500"/>
        </a:spcBef>
        <a:buFont typeface="Arial"/>
        <a:buChar char="•"/>
        <a:tabLst/>
        <a:defRPr lang="en-US" sz="2000" kern="1200" dirty="0">
          <a:solidFill>
            <a:schemeClr val="tx1"/>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guide id="5" orient="horz" pos="572">
          <p15:clr>
            <a:srgbClr val="F26B43"/>
          </p15:clr>
        </p15:guide>
        <p15:guide id="6" orient="horz" pos="845">
          <p15:clr>
            <a:srgbClr val="F26B43"/>
          </p15:clr>
        </p15:guide>
        <p15:guide id="7" orient="horz" pos="36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169_imageV2zh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65695" y="6183675"/>
            <a:ext cx="1667718" cy="3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5"/>
          <a:stretch>
            <a:fillRect/>
          </a:stretch>
        </p:blipFill>
        <p:spPr>
          <a:xfrm>
            <a:off x="588386" y="6058886"/>
            <a:ext cx="724476" cy="457564"/>
          </a:xfrm>
          <a:prstGeom prst="rect">
            <a:avLst/>
          </a:prstGeom>
        </p:spPr>
      </p:pic>
      <p:pic>
        <p:nvPicPr>
          <p:cNvPr id="14" name="Picture 13"/>
          <p:cNvPicPr>
            <a:picLocks noChangeAspect="1"/>
          </p:cNvPicPr>
          <p:nvPr/>
        </p:nvPicPr>
        <p:blipFill>
          <a:blip r:embed="rId6"/>
          <a:stretch>
            <a:fillRect/>
          </a:stretch>
        </p:blipFill>
        <p:spPr>
          <a:xfrm>
            <a:off x="10065603" y="6190940"/>
            <a:ext cx="1658606" cy="379724"/>
          </a:xfrm>
          <a:prstGeom prst="rect">
            <a:avLst/>
          </a:prstGeom>
        </p:spPr>
      </p:pic>
      <p:pic>
        <p:nvPicPr>
          <p:cNvPr id="6" name="Picture 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672896" y="6074307"/>
            <a:ext cx="846208" cy="426720"/>
          </a:xfrm>
          <a:prstGeom prst="rect">
            <a:avLst/>
          </a:prstGeom>
        </p:spPr>
      </p:pic>
      <p:sp>
        <p:nvSpPr>
          <p:cNvPr id="2" name="MSIPCM8acc49c687641f0e2f7de9fe" descr="{&quot;HashCode&quot;:1831732991,&quot;Placement&quot;:&quot;Footer&quot;,&quot;Top&quot;:519.343,&quot;Left&quot;:424.342682,&quot;SlideWidth&quot;:960,&quot;SlideHeight&quot;:540}">
            <a:extLst>
              <a:ext uri="{FF2B5EF4-FFF2-40B4-BE49-F238E27FC236}">
                <a16:creationId xmlns:a16="http://schemas.microsoft.com/office/drawing/2014/main" id="{BAE96AA3-7A69-4C8B-B938-D716B79D6216}"/>
              </a:ext>
            </a:extLst>
          </p:cNvPr>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186618375"/>
      </p:ext>
    </p:extLst>
  </p:cSld>
  <p:clrMap bg1="lt1" tx1="dk1" bg2="lt2" tx2="dk2" accent1="accent1" accent2="accent2" accent3="accent3" accent4="accent4" accent5="accent5" accent6="accent6" hlink="hlink" folHlink="folHlink"/>
  <p:sldLayoutIdLst>
    <p:sldLayoutId id="2147485158" r:id="rId1"/>
  </p:sldLayoutIdLst>
  <p:txStyles>
    <p:titleStyle>
      <a:lvl1pPr algn="ctr" defTabSz="609608" rtl="0" eaLnBrk="1" latinLnBrk="0" hangingPunct="1">
        <a:spcBef>
          <a:spcPct val="0"/>
        </a:spcBef>
        <a:buNone/>
        <a:defRPr sz="5867" kern="1200">
          <a:solidFill>
            <a:schemeClr val="tx1"/>
          </a:solidFill>
          <a:latin typeface="+mj-lt"/>
          <a:ea typeface="+mj-ea"/>
          <a:cs typeface="+mj-cs"/>
        </a:defRPr>
      </a:lvl1pPr>
    </p:titleStyle>
    <p:bodyStyle>
      <a:lvl1pPr marL="457206" indent="-457206" algn="l" defTabSz="609608" rtl="0" eaLnBrk="1" latinLnBrk="0" hangingPunct="1">
        <a:spcBef>
          <a:spcPct val="20000"/>
        </a:spcBef>
        <a:buFont typeface="Arial"/>
        <a:buChar char="•"/>
        <a:defRPr sz="4267" kern="1200">
          <a:solidFill>
            <a:schemeClr val="tx1"/>
          </a:solidFill>
          <a:latin typeface="+mn-lt"/>
          <a:ea typeface="+mn-ea"/>
          <a:cs typeface="+mn-cs"/>
        </a:defRPr>
      </a:lvl1pPr>
      <a:lvl2pPr marL="990613" indent="-381005" algn="l" defTabSz="609608" rtl="0" eaLnBrk="1" latinLnBrk="0" hangingPunct="1">
        <a:spcBef>
          <a:spcPct val="20000"/>
        </a:spcBef>
        <a:buFont typeface="Arial"/>
        <a:buChar char="–"/>
        <a:defRPr sz="3734" kern="1200">
          <a:solidFill>
            <a:schemeClr val="tx1"/>
          </a:solidFill>
          <a:latin typeface="+mn-lt"/>
          <a:ea typeface="+mn-ea"/>
          <a:cs typeface="+mn-cs"/>
        </a:defRPr>
      </a:lvl2pPr>
      <a:lvl3pPr marL="1524019" indent="-304804" algn="l" defTabSz="609608" rtl="0" eaLnBrk="1" latinLnBrk="0" hangingPunct="1">
        <a:spcBef>
          <a:spcPct val="20000"/>
        </a:spcBef>
        <a:buFont typeface="Arial"/>
        <a:buChar char="•"/>
        <a:defRPr sz="3200" kern="1200">
          <a:solidFill>
            <a:schemeClr val="tx1"/>
          </a:solidFill>
          <a:latin typeface="+mn-lt"/>
          <a:ea typeface="+mn-ea"/>
          <a:cs typeface="+mn-cs"/>
        </a:defRPr>
      </a:lvl3pPr>
      <a:lvl4pPr marL="2133627" indent="-304804" algn="l" defTabSz="609608" rtl="0" eaLnBrk="1" latinLnBrk="0" hangingPunct="1">
        <a:spcBef>
          <a:spcPct val="20000"/>
        </a:spcBef>
        <a:buFont typeface="Arial"/>
        <a:buChar char="–"/>
        <a:defRPr sz="2667" kern="1200">
          <a:solidFill>
            <a:schemeClr val="tx1"/>
          </a:solidFill>
          <a:latin typeface="+mn-lt"/>
          <a:ea typeface="+mn-ea"/>
          <a:cs typeface="+mn-cs"/>
        </a:defRPr>
      </a:lvl4pPr>
      <a:lvl5pPr marL="2743235" indent="-304804" algn="l" defTabSz="609608" rtl="0" eaLnBrk="1" latinLnBrk="0" hangingPunct="1">
        <a:spcBef>
          <a:spcPct val="20000"/>
        </a:spcBef>
        <a:buFont typeface="Arial"/>
        <a:buChar char="»"/>
        <a:defRPr sz="2667" kern="1200">
          <a:solidFill>
            <a:schemeClr val="tx1"/>
          </a:solidFill>
          <a:latin typeface="+mn-lt"/>
          <a:ea typeface="+mn-ea"/>
          <a:cs typeface="+mn-cs"/>
        </a:defRPr>
      </a:lvl5pPr>
      <a:lvl6pPr marL="3352842"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0"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57"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65"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5" algn="l" defTabSz="609608" rtl="0" eaLnBrk="1" latinLnBrk="0" hangingPunct="1">
        <a:defRPr sz="2400" kern="1200">
          <a:solidFill>
            <a:schemeClr val="tx1"/>
          </a:solidFill>
          <a:latin typeface="+mn-lt"/>
          <a:ea typeface="+mn-ea"/>
          <a:cs typeface="+mn-cs"/>
        </a:defRPr>
      </a:lvl3pPr>
      <a:lvl4pPr marL="1828823" algn="l" defTabSz="609608" rtl="0" eaLnBrk="1" latinLnBrk="0" hangingPunct="1">
        <a:defRPr sz="2400" kern="1200">
          <a:solidFill>
            <a:schemeClr val="tx1"/>
          </a:solidFill>
          <a:latin typeface="+mn-lt"/>
          <a:ea typeface="+mn-ea"/>
          <a:cs typeface="+mn-cs"/>
        </a:defRPr>
      </a:lvl4pPr>
      <a:lvl5pPr marL="2438431" algn="l" defTabSz="609608" rtl="0" eaLnBrk="1" latinLnBrk="0" hangingPunct="1">
        <a:defRPr sz="2400" kern="1200">
          <a:solidFill>
            <a:schemeClr val="tx1"/>
          </a:solidFill>
          <a:latin typeface="+mn-lt"/>
          <a:ea typeface="+mn-ea"/>
          <a:cs typeface="+mn-cs"/>
        </a:defRPr>
      </a:lvl5pPr>
      <a:lvl6pPr marL="3048038" algn="l" defTabSz="609608" rtl="0" eaLnBrk="1" latinLnBrk="0" hangingPunct="1">
        <a:defRPr sz="2400" kern="1200">
          <a:solidFill>
            <a:schemeClr val="tx1"/>
          </a:solidFill>
          <a:latin typeface="+mn-lt"/>
          <a:ea typeface="+mn-ea"/>
          <a:cs typeface="+mn-cs"/>
        </a:defRPr>
      </a:lvl6pPr>
      <a:lvl7pPr marL="3657646" algn="l" defTabSz="609608" rtl="0" eaLnBrk="1" latinLnBrk="0" hangingPunct="1">
        <a:defRPr sz="2400" kern="1200">
          <a:solidFill>
            <a:schemeClr val="tx1"/>
          </a:solidFill>
          <a:latin typeface="+mn-lt"/>
          <a:ea typeface="+mn-ea"/>
          <a:cs typeface="+mn-cs"/>
        </a:defRPr>
      </a:lvl7pPr>
      <a:lvl8pPr marL="4267254" algn="l" defTabSz="609608" rtl="0" eaLnBrk="1" latinLnBrk="0" hangingPunct="1">
        <a:defRPr sz="2400" kern="1200">
          <a:solidFill>
            <a:schemeClr val="tx1"/>
          </a:solidFill>
          <a:latin typeface="+mn-lt"/>
          <a:ea typeface="+mn-ea"/>
          <a:cs typeface="+mn-cs"/>
        </a:defRPr>
      </a:lvl8pPr>
      <a:lvl9pPr marL="4876861" algn="l" defTabSz="609608"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6350" y="-6350"/>
            <a:ext cx="12198351" cy="686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rotWithShape="0">
            <a:gsLst>
              <a:gs pos="0">
                <a:srgbClr val="064481"/>
              </a:gs>
              <a:gs pos="100000">
                <a:srgbClr val="020733"/>
              </a:gs>
            </a:gsLst>
            <a:lin ang="5400000"/>
          </a:gra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p>
            <a:pPr algn="ctr" defTabSz="309563" hangingPunct="0"/>
            <a:endParaRPr lang="en-US" sz="2100">
              <a:solidFill>
                <a:srgbClr val="FFFFFF"/>
              </a:solidFill>
              <a:effectLst>
                <a:outerShdw blurRad="38100" dist="38100" dir="2700000" algn="tl">
                  <a:srgbClr val="000000"/>
                </a:outerShdw>
              </a:effectLst>
              <a:latin typeface="Calibri" panose="020F0502020204030204" pitchFamily="34" charset="0"/>
              <a:sym typeface="Gill Sans" charset="0"/>
            </a:endParaRPr>
          </a:p>
        </p:txBody>
      </p:sp>
      <p:sp>
        <p:nvSpPr>
          <p:cNvPr id="3" name="MSIPCM860b4adb9e6ceb6ca0d414f7" descr="{&quot;HashCode&quot;:1831732991,&quot;Placement&quot;:&quot;Footer&quot;,&quot;Top&quot;:519.343,&quot;Left&quot;:424.342682,&quot;SlideWidth&quot;:960,&quot;SlideHeight&quot;:540}"/>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306359188"/>
      </p:ext>
    </p:extLst>
  </p:cSld>
  <p:clrMap bg1="lt1" tx1="dk1" bg2="lt2" tx2="dk2" accent1="accent1" accent2="accent2" accent3="accent3" accent4="accent4" accent5="accent5" accent6="accent6" hlink="hlink" folHlink="folHlink"/>
  <p:sldLayoutIdLst>
    <p:sldLayoutId id="2147485149" r:id="rId1"/>
  </p:sldLayoutIdLst>
  <p:hf hdr="0" ftr="0" dt="0"/>
  <p:txStyles>
    <p:titleStyle>
      <a:lvl1pPr algn="ctr" defTabSz="309563" rtl="0" fontAlgn="base" hangingPunct="0">
        <a:spcBef>
          <a:spcPct val="0"/>
        </a:spcBef>
        <a:spcAft>
          <a:spcPct val="0"/>
        </a:spcAft>
        <a:defRPr sz="4425" kern="1200">
          <a:solidFill>
            <a:srgbClr val="000000"/>
          </a:solidFill>
          <a:latin typeface="+mj-lt"/>
          <a:ea typeface="+mj-ea"/>
          <a:cs typeface="+mj-cs"/>
          <a:sym typeface="Gill Sans" charset="0"/>
        </a:defRPr>
      </a:lvl1pPr>
      <a:lvl2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2pPr>
      <a:lvl3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3pPr>
      <a:lvl4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4pPr>
      <a:lvl5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5pPr>
      <a:lvl6pPr marL="17145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6pPr>
      <a:lvl7pPr marL="34290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7pPr>
      <a:lvl8pPr marL="51435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8pPr>
      <a:lvl9pPr marL="68580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9pPr>
    </p:titleStyle>
    <p:bodyStyle>
      <a:lvl1pPr marL="333375"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1pPr>
      <a:lvl2pPr marL="500063"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2pPr>
      <a:lvl3pPr marL="666750"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3pPr>
      <a:lvl4pPr marL="833438"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4pPr>
      <a:lvl5pPr marL="1000125"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5pPr>
      <a:lvl6pPr marL="94297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42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7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32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p:bodyStyle>
    <p:otherStyle>
      <a:defPPr>
        <a:defRPr lang="en-US"/>
      </a:defPPr>
      <a:lvl1pPr marL="0" algn="l" defTabSz="342900" rtl="0" eaLnBrk="1" latinLnBrk="0" hangingPunct="1">
        <a:defRPr sz="675" kern="1200">
          <a:solidFill>
            <a:schemeClr val="tx1"/>
          </a:solidFill>
          <a:latin typeface="+mn-lt"/>
          <a:ea typeface="+mn-ea"/>
          <a:cs typeface="+mn-cs"/>
        </a:defRPr>
      </a:lvl1pPr>
      <a:lvl2pPr marL="171450" algn="l" defTabSz="342900" rtl="0" eaLnBrk="1" latinLnBrk="0" hangingPunct="1">
        <a:defRPr sz="675" kern="1200">
          <a:solidFill>
            <a:schemeClr val="tx1"/>
          </a:solidFill>
          <a:latin typeface="+mn-lt"/>
          <a:ea typeface="+mn-ea"/>
          <a:cs typeface="+mn-cs"/>
        </a:defRPr>
      </a:lvl2pPr>
      <a:lvl3pPr marL="342900" algn="l" defTabSz="342900" rtl="0" eaLnBrk="1" latinLnBrk="0" hangingPunct="1">
        <a:defRPr sz="675" kern="1200">
          <a:solidFill>
            <a:schemeClr val="tx1"/>
          </a:solidFill>
          <a:latin typeface="+mn-lt"/>
          <a:ea typeface="+mn-ea"/>
          <a:cs typeface="+mn-cs"/>
        </a:defRPr>
      </a:lvl3pPr>
      <a:lvl4pPr marL="514350" algn="l" defTabSz="342900" rtl="0" eaLnBrk="1" latinLnBrk="0" hangingPunct="1">
        <a:defRPr sz="675" kern="1200">
          <a:solidFill>
            <a:schemeClr val="tx1"/>
          </a:solidFill>
          <a:latin typeface="+mn-lt"/>
          <a:ea typeface="+mn-ea"/>
          <a:cs typeface="+mn-cs"/>
        </a:defRPr>
      </a:lvl4pPr>
      <a:lvl5pPr marL="685800" algn="l" defTabSz="342900" rtl="0" eaLnBrk="1" latinLnBrk="0" hangingPunct="1">
        <a:defRPr sz="675" kern="1200">
          <a:solidFill>
            <a:schemeClr val="tx1"/>
          </a:solidFill>
          <a:latin typeface="+mn-lt"/>
          <a:ea typeface="+mn-ea"/>
          <a:cs typeface="+mn-cs"/>
        </a:defRPr>
      </a:lvl5pPr>
      <a:lvl6pPr marL="857250" algn="l" defTabSz="342900" rtl="0" eaLnBrk="1" latinLnBrk="0" hangingPunct="1">
        <a:defRPr sz="675" kern="1200">
          <a:solidFill>
            <a:schemeClr val="tx1"/>
          </a:solidFill>
          <a:latin typeface="+mn-lt"/>
          <a:ea typeface="+mn-ea"/>
          <a:cs typeface="+mn-cs"/>
        </a:defRPr>
      </a:lvl6pPr>
      <a:lvl7pPr marL="1028700" algn="l" defTabSz="342900" rtl="0" eaLnBrk="1" latinLnBrk="0" hangingPunct="1">
        <a:defRPr sz="675" kern="1200">
          <a:solidFill>
            <a:schemeClr val="tx1"/>
          </a:solidFill>
          <a:latin typeface="+mn-lt"/>
          <a:ea typeface="+mn-ea"/>
          <a:cs typeface="+mn-cs"/>
        </a:defRPr>
      </a:lvl7pPr>
      <a:lvl8pPr marL="1200150" algn="l" defTabSz="342900" rtl="0" eaLnBrk="1" latinLnBrk="0" hangingPunct="1">
        <a:defRPr sz="675" kern="1200">
          <a:solidFill>
            <a:schemeClr val="tx1"/>
          </a:solidFill>
          <a:latin typeface="+mn-lt"/>
          <a:ea typeface="+mn-ea"/>
          <a:cs typeface="+mn-cs"/>
        </a:defRPr>
      </a:lvl8pPr>
      <a:lvl9pPr marL="1371600" algn="l" defTabSz="342900" rtl="0" eaLnBrk="1" latinLnBrk="0" hangingPunct="1">
        <a:defRPr sz="67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6350" y="-6350"/>
            <a:ext cx="12198351" cy="686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rotWithShape="0">
            <a:gsLst>
              <a:gs pos="0">
                <a:srgbClr val="064481"/>
              </a:gs>
              <a:gs pos="100000">
                <a:srgbClr val="020733"/>
              </a:gs>
            </a:gsLst>
            <a:lin ang="5400000"/>
          </a:gra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p>
            <a:pPr algn="ctr" defTabSz="309563" hangingPunct="0"/>
            <a:endParaRPr lang="en-US" sz="2100">
              <a:solidFill>
                <a:srgbClr val="FFFFFF"/>
              </a:solidFill>
              <a:effectLst>
                <a:outerShdw blurRad="38100" dist="38100" dir="2700000" algn="tl">
                  <a:srgbClr val="000000"/>
                </a:outerShdw>
              </a:effectLst>
              <a:latin typeface="Calibri" panose="020F0502020204030204" pitchFamily="34" charset="0"/>
              <a:sym typeface="Gill Sans" charset="0"/>
            </a:endParaRPr>
          </a:p>
        </p:txBody>
      </p:sp>
      <p:sp>
        <p:nvSpPr>
          <p:cNvPr id="3" name="MSIPCMa2c64309aada4f3aef74f11b" descr="{&quot;HashCode&quot;:1831732991,&quot;Placement&quot;:&quot;Footer&quot;,&quot;Top&quot;:519.343,&quot;Left&quot;:424.342682,&quot;SlideWidth&quot;:960,&quot;SlideHeight&quot;:540}"/>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2764744452"/>
      </p:ext>
    </p:extLst>
  </p:cSld>
  <p:clrMap bg1="lt1" tx1="dk1" bg2="lt2" tx2="dk2" accent1="accent1" accent2="accent2" accent3="accent3" accent4="accent4" accent5="accent5" accent6="accent6" hlink="hlink" folHlink="folHlink"/>
  <p:sldLayoutIdLst>
    <p:sldLayoutId id="2147485154" r:id="rId1"/>
  </p:sldLayoutIdLst>
  <p:hf hdr="0" ftr="0" dt="0"/>
  <p:txStyles>
    <p:titleStyle>
      <a:lvl1pPr algn="ctr" defTabSz="309563" rtl="0" fontAlgn="base" hangingPunct="0">
        <a:spcBef>
          <a:spcPct val="0"/>
        </a:spcBef>
        <a:spcAft>
          <a:spcPct val="0"/>
        </a:spcAft>
        <a:defRPr sz="4425" kern="1200">
          <a:solidFill>
            <a:srgbClr val="000000"/>
          </a:solidFill>
          <a:latin typeface="+mj-lt"/>
          <a:ea typeface="+mj-ea"/>
          <a:cs typeface="+mj-cs"/>
          <a:sym typeface="Gill Sans" charset="0"/>
        </a:defRPr>
      </a:lvl1pPr>
      <a:lvl2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2pPr>
      <a:lvl3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3pPr>
      <a:lvl4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4pPr>
      <a:lvl5pPr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5pPr>
      <a:lvl6pPr marL="17145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6pPr>
      <a:lvl7pPr marL="34290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7pPr>
      <a:lvl8pPr marL="51435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8pPr>
      <a:lvl9pPr marL="685800" algn="ctr" defTabSz="309563" rtl="0" fontAlgn="base" hangingPunct="0">
        <a:spcBef>
          <a:spcPct val="0"/>
        </a:spcBef>
        <a:spcAft>
          <a:spcPct val="0"/>
        </a:spcAft>
        <a:defRPr sz="4425">
          <a:solidFill>
            <a:srgbClr val="000000"/>
          </a:solidFill>
          <a:latin typeface="Gill Sans" charset="0"/>
          <a:ea typeface="Gill Sans" charset="0"/>
          <a:cs typeface="Gill Sans" charset="0"/>
          <a:sym typeface="Gill Sans" charset="0"/>
        </a:defRPr>
      </a:lvl9pPr>
    </p:titleStyle>
    <p:bodyStyle>
      <a:lvl1pPr marL="333375"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1pPr>
      <a:lvl2pPr marL="500063"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2pPr>
      <a:lvl3pPr marL="666750"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3pPr>
      <a:lvl4pPr marL="833438"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4pPr>
      <a:lvl5pPr marL="1000125" indent="-214313" algn="l" defTabSz="309563" rtl="0" fontAlgn="base" hangingPunct="0">
        <a:spcBef>
          <a:spcPts val="2550"/>
        </a:spcBef>
        <a:spcAft>
          <a:spcPct val="0"/>
        </a:spcAft>
        <a:buSzPct val="171000"/>
        <a:buChar char="•"/>
        <a:defRPr sz="2175" kern="1200">
          <a:solidFill>
            <a:srgbClr val="000000"/>
          </a:solidFill>
          <a:latin typeface="+mn-lt"/>
          <a:ea typeface="+mn-ea"/>
          <a:cs typeface="+mn-cs"/>
          <a:sym typeface="Gill Sans" charset="0"/>
        </a:defRPr>
      </a:lvl5pPr>
      <a:lvl6pPr marL="94297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42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7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325" indent="-85725" algn="l" defTabSz="342900"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p:bodyStyle>
    <p:otherStyle>
      <a:defPPr>
        <a:defRPr lang="en-US"/>
      </a:defPPr>
      <a:lvl1pPr marL="0" algn="l" defTabSz="342900" rtl="0" eaLnBrk="1" latinLnBrk="0" hangingPunct="1">
        <a:defRPr sz="675" kern="1200">
          <a:solidFill>
            <a:schemeClr val="tx1"/>
          </a:solidFill>
          <a:latin typeface="+mn-lt"/>
          <a:ea typeface="+mn-ea"/>
          <a:cs typeface="+mn-cs"/>
        </a:defRPr>
      </a:lvl1pPr>
      <a:lvl2pPr marL="171450" algn="l" defTabSz="342900" rtl="0" eaLnBrk="1" latinLnBrk="0" hangingPunct="1">
        <a:defRPr sz="675" kern="1200">
          <a:solidFill>
            <a:schemeClr val="tx1"/>
          </a:solidFill>
          <a:latin typeface="+mn-lt"/>
          <a:ea typeface="+mn-ea"/>
          <a:cs typeface="+mn-cs"/>
        </a:defRPr>
      </a:lvl2pPr>
      <a:lvl3pPr marL="342900" algn="l" defTabSz="342900" rtl="0" eaLnBrk="1" latinLnBrk="0" hangingPunct="1">
        <a:defRPr sz="675" kern="1200">
          <a:solidFill>
            <a:schemeClr val="tx1"/>
          </a:solidFill>
          <a:latin typeface="+mn-lt"/>
          <a:ea typeface="+mn-ea"/>
          <a:cs typeface="+mn-cs"/>
        </a:defRPr>
      </a:lvl3pPr>
      <a:lvl4pPr marL="514350" algn="l" defTabSz="342900" rtl="0" eaLnBrk="1" latinLnBrk="0" hangingPunct="1">
        <a:defRPr sz="675" kern="1200">
          <a:solidFill>
            <a:schemeClr val="tx1"/>
          </a:solidFill>
          <a:latin typeface="+mn-lt"/>
          <a:ea typeface="+mn-ea"/>
          <a:cs typeface="+mn-cs"/>
        </a:defRPr>
      </a:lvl4pPr>
      <a:lvl5pPr marL="685800" algn="l" defTabSz="342900" rtl="0" eaLnBrk="1" latinLnBrk="0" hangingPunct="1">
        <a:defRPr sz="675" kern="1200">
          <a:solidFill>
            <a:schemeClr val="tx1"/>
          </a:solidFill>
          <a:latin typeface="+mn-lt"/>
          <a:ea typeface="+mn-ea"/>
          <a:cs typeface="+mn-cs"/>
        </a:defRPr>
      </a:lvl5pPr>
      <a:lvl6pPr marL="857250" algn="l" defTabSz="342900" rtl="0" eaLnBrk="1" latinLnBrk="0" hangingPunct="1">
        <a:defRPr sz="675" kern="1200">
          <a:solidFill>
            <a:schemeClr val="tx1"/>
          </a:solidFill>
          <a:latin typeface="+mn-lt"/>
          <a:ea typeface="+mn-ea"/>
          <a:cs typeface="+mn-cs"/>
        </a:defRPr>
      </a:lvl6pPr>
      <a:lvl7pPr marL="1028700" algn="l" defTabSz="342900" rtl="0" eaLnBrk="1" latinLnBrk="0" hangingPunct="1">
        <a:defRPr sz="675" kern="1200">
          <a:solidFill>
            <a:schemeClr val="tx1"/>
          </a:solidFill>
          <a:latin typeface="+mn-lt"/>
          <a:ea typeface="+mn-ea"/>
          <a:cs typeface="+mn-cs"/>
        </a:defRPr>
      </a:lvl7pPr>
      <a:lvl8pPr marL="1200150" algn="l" defTabSz="342900" rtl="0" eaLnBrk="1" latinLnBrk="0" hangingPunct="1">
        <a:defRPr sz="675" kern="1200">
          <a:solidFill>
            <a:schemeClr val="tx1"/>
          </a:solidFill>
          <a:latin typeface="+mn-lt"/>
          <a:ea typeface="+mn-ea"/>
          <a:cs typeface="+mn-cs"/>
        </a:defRPr>
      </a:lvl8pPr>
      <a:lvl9pPr marL="1371600" algn="l" defTabSz="342900" rtl="0" eaLnBrk="1" latinLnBrk="0" hangingPunct="1">
        <a:defRPr sz="67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169_imageV2zh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65695" y="6183675"/>
            <a:ext cx="1667718" cy="3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5"/>
          <a:stretch>
            <a:fillRect/>
          </a:stretch>
        </p:blipFill>
        <p:spPr>
          <a:xfrm>
            <a:off x="588386" y="6058886"/>
            <a:ext cx="724476" cy="457564"/>
          </a:xfrm>
          <a:prstGeom prst="rect">
            <a:avLst/>
          </a:prstGeom>
        </p:spPr>
      </p:pic>
      <p:pic>
        <p:nvPicPr>
          <p:cNvPr id="14" name="Picture 13"/>
          <p:cNvPicPr>
            <a:picLocks noChangeAspect="1"/>
          </p:cNvPicPr>
          <p:nvPr/>
        </p:nvPicPr>
        <p:blipFill>
          <a:blip r:embed="rId6"/>
          <a:stretch>
            <a:fillRect/>
          </a:stretch>
        </p:blipFill>
        <p:spPr>
          <a:xfrm>
            <a:off x="10065603" y="6190940"/>
            <a:ext cx="1658606" cy="379724"/>
          </a:xfrm>
          <a:prstGeom prst="rect">
            <a:avLst/>
          </a:prstGeom>
        </p:spPr>
      </p:pic>
      <p:pic>
        <p:nvPicPr>
          <p:cNvPr id="6" name="Picture 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672896" y="6074307"/>
            <a:ext cx="846208" cy="426720"/>
          </a:xfrm>
          <a:prstGeom prst="rect">
            <a:avLst/>
          </a:prstGeom>
        </p:spPr>
      </p:pic>
      <p:sp>
        <p:nvSpPr>
          <p:cNvPr id="2" name="MSIPCM8acc49c687641f0e2f7de9fe" descr="{&quot;HashCode&quot;:1831732991,&quot;Placement&quot;:&quot;Footer&quot;,&quot;Top&quot;:519.343,&quot;Left&quot;:424.342682,&quot;SlideWidth&quot;:960,&quot;SlideHeight&quot;:540}">
            <a:extLst>
              <a:ext uri="{FF2B5EF4-FFF2-40B4-BE49-F238E27FC236}">
                <a16:creationId xmlns:a16="http://schemas.microsoft.com/office/drawing/2014/main" id="{BAE96AA3-7A69-4C8B-B938-D716B79D6216}"/>
              </a:ext>
            </a:extLst>
          </p:cNvPr>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529592828"/>
      </p:ext>
    </p:extLst>
  </p:cSld>
  <p:clrMap bg1="lt1" tx1="dk1" bg2="lt2" tx2="dk2" accent1="accent1" accent2="accent2" accent3="accent3" accent4="accent4" accent5="accent5" accent6="accent6" hlink="hlink" folHlink="folHlink"/>
  <p:sldLayoutIdLst>
    <p:sldLayoutId id="2147485161" r:id="rId1"/>
  </p:sldLayoutIdLst>
  <p:txStyles>
    <p:titleStyle>
      <a:lvl1pPr algn="ctr" defTabSz="609608" rtl="0" eaLnBrk="1" latinLnBrk="0" hangingPunct="1">
        <a:spcBef>
          <a:spcPct val="0"/>
        </a:spcBef>
        <a:buNone/>
        <a:defRPr sz="5867" kern="1200">
          <a:solidFill>
            <a:schemeClr val="tx1"/>
          </a:solidFill>
          <a:latin typeface="+mj-lt"/>
          <a:ea typeface="+mj-ea"/>
          <a:cs typeface="+mj-cs"/>
        </a:defRPr>
      </a:lvl1pPr>
    </p:titleStyle>
    <p:bodyStyle>
      <a:lvl1pPr marL="457206" indent="-457206" algn="l" defTabSz="609608" rtl="0" eaLnBrk="1" latinLnBrk="0" hangingPunct="1">
        <a:spcBef>
          <a:spcPct val="20000"/>
        </a:spcBef>
        <a:buFont typeface="Arial"/>
        <a:buChar char="•"/>
        <a:defRPr sz="4267" kern="1200">
          <a:solidFill>
            <a:schemeClr val="tx1"/>
          </a:solidFill>
          <a:latin typeface="+mn-lt"/>
          <a:ea typeface="+mn-ea"/>
          <a:cs typeface="+mn-cs"/>
        </a:defRPr>
      </a:lvl1pPr>
      <a:lvl2pPr marL="990613" indent="-381005" algn="l" defTabSz="609608" rtl="0" eaLnBrk="1" latinLnBrk="0" hangingPunct="1">
        <a:spcBef>
          <a:spcPct val="20000"/>
        </a:spcBef>
        <a:buFont typeface="Arial"/>
        <a:buChar char="–"/>
        <a:defRPr sz="3734" kern="1200">
          <a:solidFill>
            <a:schemeClr val="tx1"/>
          </a:solidFill>
          <a:latin typeface="+mn-lt"/>
          <a:ea typeface="+mn-ea"/>
          <a:cs typeface="+mn-cs"/>
        </a:defRPr>
      </a:lvl2pPr>
      <a:lvl3pPr marL="1524019" indent="-304804" algn="l" defTabSz="609608" rtl="0" eaLnBrk="1" latinLnBrk="0" hangingPunct="1">
        <a:spcBef>
          <a:spcPct val="20000"/>
        </a:spcBef>
        <a:buFont typeface="Arial"/>
        <a:buChar char="•"/>
        <a:defRPr sz="3200" kern="1200">
          <a:solidFill>
            <a:schemeClr val="tx1"/>
          </a:solidFill>
          <a:latin typeface="+mn-lt"/>
          <a:ea typeface="+mn-ea"/>
          <a:cs typeface="+mn-cs"/>
        </a:defRPr>
      </a:lvl3pPr>
      <a:lvl4pPr marL="2133627" indent="-304804" algn="l" defTabSz="609608" rtl="0" eaLnBrk="1" latinLnBrk="0" hangingPunct="1">
        <a:spcBef>
          <a:spcPct val="20000"/>
        </a:spcBef>
        <a:buFont typeface="Arial"/>
        <a:buChar char="–"/>
        <a:defRPr sz="2667" kern="1200">
          <a:solidFill>
            <a:schemeClr val="tx1"/>
          </a:solidFill>
          <a:latin typeface="+mn-lt"/>
          <a:ea typeface="+mn-ea"/>
          <a:cs typeface="+mn-cs"/>
        </a:defRPr>
      </a:lvl4pPr>
      <a:lvl5pPr marL="2743235" indent="-304804" algn="l" defTabSz="609608" rtl="0" eaLnBrk="1" latinLnBrk="0" hangingPunct="1">
        <a:spcBef>
          <a:spcPct val="20000"/>
        </a:spcBef>
        <a:buFont typeface="Arial"/>
        <a:buChar char="»"/>
        <a:defRPr sz="2667" kern="1200">
          <a:solidFill>
            <a:schemeClr val="tx1"/>
          </a:solidFill>
          <a:latin typeface="+mn-lt"/>
          <a:ea typeface="+mn-ea"/>
          <a:cs typeface="+mn-cs"/>
        </a:defRPr>
      </a:lvl5pPr>
      <a:lvl6pPr marL="3352842"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0"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57"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65"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5" algn="l" defTabSz="609608" rtl="0" eaLnBrk="1" latinLnBrk="0" hangingPunct="1">
        <a:defRPr sz="2400" kern="1200">
          <a:solidFill>
            <a:schemeClr val="tx1"/>
          </a:solidFill>
          <a:latin typeface="+mn-lt"/>
          <a:ea typeface="+mn-ea"/>
          <a:cs typeface="+mn-cs"/>
        </a:defRPr>
      </a:lvl3pPr>
      <a:lvl4pPr marL="1828823" algn="l" defTabSz="609608" rtl="0" eaLnBrk="1" latinLnBrk="0" hangingPunct="1">
        <a:defRPr sz="2400" kern="1200">
          <a:solidFill>
            <a:schemeClr val="tx1"/>
          </a:solidFill>
          <a:latin typeface="+mn-lt"/>
          <a:ea typeface="+mn-ea"/>
          <a:cs typeface="+mn-cs"/>
        </a:defRPr>
      </a:lvl4pPr>
      <a:lvl5pPr marL="2438431" algn="l" defTabSz="609608" rtl="0" eaLnBrk="1" latinLnBrk="0" hangingPunct="1">
        <a:defRPr sz="2400" kern="1200">
          <a:solidFill>
            <a:schemeClr val="tx1"/>
          </a:solidFill>
          <a:latin typeface="+mn-lt"/>
          <a:ea typeface="+mn-ea"/>
          <a:cs typeface="+mn-cs"/>
        </a:defRPr>
      </a:lvl5pPr>
      <a:lvl6pPr marL="3048038" algn="l" defTabSz="609608" rtl="0" eaLnBrk="1" latinLnBrk="0" hangingPunct="1">
        <a:defRPr sz="2400" kern="1200">
          <a:solidFill>
            <a:schemeClr val="tx1"/>
          </a:solidFill>
          <a:latin typeface="+mn-lt"/>
          <a:ea typeface="+mn-ea"/>
          <a:cs typeface="+mn-cs"/>
        </a:defRPr>
      </a:lvl6pPr>
      <a:lvl7pPr marL="3657646" algn="l" defTabSz="609608" rtl="0" eaLnBrk="1" latinLnBrk="0" hangingPunct="1">
        <a:defRPr sz="2400" kern="1200">
          <a:solidFill>
            <a:schemeClr val="tx1"/>
          </a:solidFill>
          <a:latin typeface="+mn-lt"/>
          <a:ea typeface="+mn-ea"/>
          <a:cs typeface="+mn-cs"/>
        </a:defRPr>
      </a:lvl7pPr>
      <a:lvl8pPr marL="4267254" algn="l" defTabSz="609608" rtl="0" eaLnBrk="1" latinLnBrk="0" hangingPunct="1">
        <a:defRPr sz="2400" kern="1200">
          <a:solidFill>
            <a:schemeClr val="tx1"/>
          </a:solidFill>
          <a:latin typeface="+mn-lt"/>
          <a:ea typeface="+mn-ea"/>
          <a:cs typeface="+mn-cs"/>
        </a:defRPr>
      </a:lvl8pPr>
      <a:lvl9pPr marL="4876861" algn="l" defTabSz="609608"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169_imageV2zh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65695" y="6183675"/>
            <a:ext cx="1667718" cy="3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5"/>
          <a:stretch>
            <a:fillRect/>
          </a:stretch>
        </p:blipFill>
        <p:spPr>
          <a:xfrm>
            <a:off x="588386" y="6058886"/>
            <a:ext cx="724476" cy="457564"/>
          </a:xfrm>
          <a:prstGeom prst="rect">
            <a:avLst/>
          </a:prstGeom>
        </p:spPr>
      </p:pic>
      <p:pic>
        <p:nvPicPr>
          <p:cNvPr id="14" name="Picture 13"/>
          <p:cNvPicPr>
            <a:picLocks noChangeAspect="1"/>
          </p:cNvPicPr>
          <p:nvPr/>
        </p:nvPicPr>
        <p:blipFill>
          <a:blip r:embed="rId6"/>
          <a:stretch>
            <a:fillRect/>
          </a:stretch>
        </p:blipFill>
        <p:spPr>
          <a:xfrm>
            <a:off x="10065603" y="6190940"/>
            <a:ext cx="1658606" cy="379724"/>
          </a:xfrm>
          <a:prstGeom prst="rect">
            <a:avLst/>
          </a:prstGeom>
        </p:spPr>
      </p:pic>
      <p:pic>
        <p:nvPicPr>
          <p:cNvPr id="6" name="Picture 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672896" y="6074307"/>
            <a:ext cx="846208" cy="426720"/>
          </a:xfrm>
          <a:prstGeom prst="rect">
            <a:avLst/>
          </a:prstGeom>
        </p:spPr>
      </p:pic>
      <p:sp>
        <p:nvSpPr>
          <p:cNvPr id="2" name="MSIPCM8acc49c687641f0e2f7de9fe" descr="{&quot;HashCode&quot;:1831732991,&quot;Placement&quot;:&quot;Footer&quot;,&quot;Top&quot;:519.343,&quot;Left&quot;:424.342682,&quot;SlideWidth&quot;:960,&quot;SlideHeight&quot;:540}">
            <a:extLst>
              <a:ext uri="{FF2B5EF4-FFF2-40B4-BE49-F238E27FC236}">
                <a16:creationId xmlns:a16="http://schemas.microsoft.com/office/drawing/2014/main" id="{BAE96AA3-7A69-4C8B-B938-D716B79D6216}"/>
              </a:ext>
            </a:extLst>
          </p:cNvPr>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2372606639"/>
      </p:ext>
    </p:extLst>
  </p:cSld>
  <p:clrMap bg1="lt1" tx1="dk1" bg2="lt2" tx2="dk2" accent1="accent1" accent2="accent2" accent3="accent3" accent4="accent4" accent5="accent5" accent6="accent6" hlink="hlink" folHlink="folHlink"/>
  <p:sldLayoutIdLst>
    <p:sldLayoutId id="2147485165" r:id="rId1"/>
  </p:sldLayoutIdLst>
  <p:txStyles>
    <p:titleStyle>
      <a:lvl1pPr algn="ctr" defTabSz="609608" rtl="0" eaLnBrk="1" latinLnBrk="0" hangingPunct="1">
        <a:spcBef>
          <a:spcPct val="0"/>
        </a:spcBef>
        <a:buNone/>
        <a:defRPr sz="5867" kern="1200">
          <a:solidFill>
            <a:schemeClr val="tx1"/>
          </a:solidFill>
          <a:latin typeface="+mj-lt"/>
          <a:ea typeface="+mj-ea"/>
          <a:cs typeface="+mj-cs"/>
        </a:defRPr>
      </a:lvl1pPr>
    </p:titleStyle>
    <p:bodyStyle>
      <a:lvl1pPr marL="457206" indent="-457206" algn="l" defTabSz="609608" rtl="0" eaLnBrk="1" latinLnBrk="0" hangingPunct="1">
        <a:spcBef>
          <a:spcPct val="20000"/>
        </a:spcBef>
        <a:buFont typeface="Arial"/>
        <a:buChar char="•"/>
        <a:defRPr sz="4267" kern="1200">
          <a:solidFill>
            <a:schemeClr val="tx1"/>
          </a:solidFill>
          <a:latin typeface="+mn-lt"/>
          <a:ea typeface="+mn-ea"/>
          <a:cs typeface="+mn-cs"/>
        </a:defRPr>
      </a:lvl1pPr>
      <a:lvl2pPr marL="990613" indent="-381005" algn="l" defTabSz="609608" rtl="0" eaLnBrk="1" latinLnBrk="0" hangingPunct="1">
        <a:spcBef>
          <a:spcPct val="20000"/>
        </a:spcBef>
        <a:buFont typeface="Arial"/>
        <a:buChar char="–"/>
        <a:defRPr sz="3734" kern="1200">
          <a:solidFill>
            <a:schemeClr val="tx1"/>
          </a:solidFill>
          <a:latin typeface="+mn-lt"/>
          <a:ea typeface="+mn-ea"/>
          <a:cs typeface="+mn-cs"/>
        </a:defRPr>
      </a:lvl2pPr>
      <a:lvl3pPr marL="1524019" indent="-304804" algn="l" defTabSz="609608" rtl="0" eaLnBrk="1" latinLnBrk="0" hangingPunct="1">
        <a:spcBef>
          <a:spcPct val="20000"/>
        </a:spcBef>
        <a:buFont typeface="Arial"/>
        <a:buChar char="•"/>
        <a:defRPr sz="3200" kern="1200">
          <a:solidFill>
            <a:schemeClr val="tx1"/>
          </a:solidFill>
          <a:latin typeface="+mn-lt"/>
          <a:ea typeface="+mn-ea"/>
          <a:cs typeface="+mn-cs"/>
        </a:defRPr>
      </a:lvl3pPr>
      <a:lvl4pPr marL="2133627" indent="-304804" algn="l" defTabSz="609608" rtl="0" eaLnBrk="1" latinLnBrk="0" hangingPunct="1">
        <a:spcBef>
          <a:spcPct val="20000"/>
        </a:spcBef>
        <a:buFont typeface="Arial"/>
        <a:buChar char="–"/>
        <a:defRPr sz="2667" kern="1200">
          <a:solidFill>
            <a:schemeClr val="tx1"/>
          </a:solidFill>
          <a:latin typeface="+mn-lt"/>
          <a:ea typeface="+mn-ea"/>
          <a:cs typeface="+mn-cs"/>
        </a:defRPr>
      </a:lvl4pPr>
      <a:lvl5pPr marL="2743235" indent="-304804" algn="l" defTabSz="609608" rtl="0" eaLnBrk="1" latinLnBrk="0" hangingPunct="1">
        <a:spcBef>
          <a:spcPct val="20000"/>
        </a:spcBef>
        <a:buFont typeface="Arial"/>
        <a:buChar char="»"/>
        <a:defRPr sz="2667" kern="1200">
          <a:solidFill>
            <a:schemeClr val="tx1"/>
          </a:solidFill>
          <a:latin typeface="+mn-lt"/>
          <a:ea typeface="+mn-ea"/>
          <a:cs typeface="+mn-cs"/>
        </a:defRPr>
      </a:lvl5pPr>
      <a:lvl6pPr marL="3352842"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0"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57"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65"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5" algn="l" defTabSz="609608" rtl="0" eaLnBrk="1" latinLnBrk="0" hangingPunct="1">
        <a:defRPr sz="2400" kern="1200">
          <a:solidFill>
            <a:schemeClr val="tx1"/>
          </a:solidFill>
          <a:latin typeface="+mn-lt"/>
          <a:ea typeface="+mn-ea"/>
          <a:cs typeface="+mn-cs"/>
        </a:defRPr>
      </a:lvl3pPr>
      <a:lvl4pPr marL="1828823" algn="l" defTabSz="609608" rtl="0" eaLnBrk="1" latinLnBrk="0" hangingPunct="1">
        <a:defRPr sz="2400" kern="1200">
          <a:solidFill>
            <a:schemeClr val="tx1"/>
          </a:solidFill>
          <a:latin typeface="+mn-lt"/>
          <a:ea typeface="+mn-ea"/>
          <a:cs typeface="+mn-cs"/>
        </a:defRPr>
      </a:lvl4pPr>
      <a:lvl5pPr marL="2438431" algn="l" defTabSz="609608" rtl="0" eaLnBrk="1" latinLnBrk="0" hangingPunct="1">
        <a:defRPr sz="2400" kern="1200">
          <a:solidFill>
            <a:schemeClr val="tx1"/>
          </a:solidFill>
          <a:latin typeface="+mn-lt"/>
          <a:ea typeface="+mn-ea"/>
          <a:cs typeface="+mn-cs"/>
        </a:defRPr>
      </a:lvl5pPr>
      <a:lvl6pPr marL="3048038" algn="l" defTabSz="609608" rtl="0" eaLnBrk="1" latinLnBrk="0" hangingPunct="1">
        <a:defRPr sz="2400" kern="1200">
          <a:solidFill>
            <a:schemeClr val="tx1"/>
          </a:solidFill>
          <a:latin typeface="+mn-lt"/>
          <a:ea typeface="+mn-ea"/>
          <a:cs typeface="+mn-cs"/>
        </a:defRPr>
      </a:lvl6pPr>
      <a:lvl7pPr marL="3657646" algn="l" defTabSz="609608" rtl="0" eaLnBrk="1" latinLnBrk="0" hangingPunct="1">
        <a:defRPr sz="2400" kern="1200">
          <a:solidFill>
            <a:schemeClr val="tx1"/>
          </a:solidFill>
          <a:latin typeface="+mn-lt"/>
          <a:ea typeface="+mn-ea"/>
          <a:cs typeface="+mn-cs"/>
        </a:defRPr>
      </a:lvl7pPr>
      <a:lvl8pPr marL="4267254" algn="l" defTabSz="609608" rtl="0" eaLnBrk="1" latinLnBrk="0" hangingPunct="1">
        <a:defRPr sz="2400" kern="1200">
          <a:solidFill>
            <a:schemeClr val="tx1"/>
          </a:solidFill>
          <a:latin typeface="+mn-lt"/>
          <a:ea typeface="+mn-ea"/>
          <a:cs typeface="+mn-cs"/>
        </a:defRPr>
      </a:lvl8pPr>
      <a:lvl9pPr marL="4876861" algn="l" defTabSz="609608"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169_imageV2zh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65695" y="6183675"/>
            <a:ext cx="1667718" cy="3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5"/>
          <a:stretch>
            <a:fillRect/>
          </a:stretch>
        </p:blipFill>
        <p:spPr>
          <a:xfrm>
            <a:off x="588386" y="6058886"/>
            <a:ext cx="724476" cy="457564"/>
          </a:xfrm>
          <a:prstGeom prst="rect">
            <a:avLst/>
          </a:prstGeom>
        </p:spPr>
      </p:pic>
      <p:pic>
        <p:nvPicPr>
          <p:cNvPr id="14" name="Picture 13"/>
          <p:cNvPicPr>
            <a:picLocks noChangeAspect="1"/>
          </p:cNvPicPr>
          <p:nvPr/>
        </p:nvPicPr>
        <p:blipFill>
          <a:blip r:embed="rId6"/>
          <a:stretch>
            <a:fillRect/>
          </a:stretch>
        </p:blipFill>
        <p:spPr>
          <a:xfrm>
            <a:off x="10065603" y="6190940"/>
            <a:ext cx="1658606" cy="379724"/>
          </a:xfrm>
          <a:prstGeom prst="rect">
            <a:avLst/>
          </a:prstGeom>
        </p:spPr>
      </p:pic>
      <p:pic>
        <p:nvPicPr>
          <p:cNvPr id="6" name="Picture 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672896" y="6074307"/>
            <a:ext cx="846208" cy="426720"/>
          </a:xfrm>
          <a:prstGeom prst="rect">
            <a:avLst/>
          </a:prstGeom>
        </p:spPr>
      </p:pic>
      <p:sp>
        <p:nvSpPr>
          <p:cNvPr id="2" name="MSIPCM904b4866a7b80aecd3983070" descr="{&quot;HashCode&quot;:1831732991,&quot;Placement&quot;:&quot;Footer&quot;,&quot;Top&quot;:519.343,&quot;Left&quot;:424.342682,&quot;SlideWidth&quot;:960,&quot;SlideHeight&quot;:540}">
            <a:extLst>
              <a:ext uri="{FF2B5EF4-FFF2-40B4-BE49-F238E27FC236}">
                <a16:creationId xmlns:a16="http://schemas.microsoft.com/office/drawing/2014/main" id="{9840FA06-382E-4BD7-BF4E-A14B02906469}"/>
              </a:ext>
            </a:extLst>
          </p:cNvPr>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1733861610"/>
      </p:ext>
    </p:extLst>
  </p:cSld>
  <p:clrMap bg1="lt1" tx1="dk1" bg2="lt2" tx2="dk2" accent1="accent1" accent2="accent2" accent3="accent3" accent4="accent4" accent5="accent5" accent6="accent6" hlink="hlink" folHlink="folHlink"/>
  <p:sldLayoutIdLst>
    <p:sldLayoutId id="2147485163" r:id="rId1"/>
  </p:sldLayoutIdLst>
  <p:txStyles>
    <p:titleStyle>
      <a:lvl1pPr algn="ctr" defTabSz="609608" rtl="0" eaLnBrk="1" latinLnBrk="0" hangingPunct="1">
        <a:spcBef>
          <a:spcPct val="0"/>
        </a:spcBef>
        <a:buNone/>
        <a:defRPr sz="5867" kern="1200">
          <a:solidFill>
            <a:schemeClr val="tx1"/>
          </a:solidFill>
          <a:latin typeface="+mj-lt"/>
          <a:ea typeface="+mj-ea"/>
          <a:cs typeface="+mj-cs"/>
        </a:defRPr>
      </a:lvl1pPr>
    </p:titleStyle>
    <p:bodyStyle>
      <a:lvl1pPr marL="457206" indent="-457206" algn="l" defTabSz="609608" rtl="0" eaLnBrk="1" latinLnBrk="0" hangingPunct="1">
        <a:spcBef>
          <a:spcPct val="20000"/>
        </a:spcBef>
        <a:buFont typeface="Arial"/>
        <a:buChar char="•"/>
        <a:defRPr sz="4267" kern="1200">
          <a:solidFill>
            <a:schemeClr val="tx1"/>
          </a:solidFill>
          <a:latin typeface="+mn-lt"/>
          <a:ea typeface="+mn-ea"/>
          <a:cs typeface="+mn-cs"/>
        </a:defRPr>
      </a:lvl1pPr>
      <a:lvl2pPr marL="990613" indent="-381005" algn="l" defTabSz="609608" rtl="0" eaLnBrk="1" latinLnBrk="0" hangingPunct="1">
        <a:spcBef>
          <a:spcPct val="20000"/>
        </a:spcBef>
        <a:buFont typeface="Arial"/>
        <a:buChar char="–"/>
        <a:defRPr sz="3734" kern="1200">
          <a:solidFill>
            <a:schemeClr val="tx1"/>
          </a:solidFill>
          <a:latin typeface="+mn-lt"/>
          <a:ea typeface="+mn-ea"/>
          <a:cs typeface="+mn-cs"/>
        </a:defRPr>
      </a:lvl2pPr>
      <a:lvl3pPr marL="1524019" indent="-304804" algn="l" defTabSz="609608" rtl="0" eaLnBrk="1" latinLnBrk="0" hangingPunct="1">
        <a:spcBef>
          <a:spcPct val="20000"/>
        </a:spcBef>
        <a:buFont typeface="Arial"/>
        <a:buChar char="•"/>
        <a:defRPr sz="3200" kern="1200">
          <a:solidFill>
            <a:schemeClr val="tx1"/>
          </a:solidFill>
          <a:latin typeface="+mn-lt"/>
          <a:ea typeface="+mn-ea"/>
          <a:cs typeface="+mn-cs"/>
        </a:defRPr>
      </a:lvl3pPr>
      <a:lvl4pPr marL="2133627" indent="-304804" algn="l" defTabSz="609608" rtl="0" eaLnBrk="1" latinLnBrk="0" hangingPunct="1">
        <a:spcBef>
          <a:spcPct val="20000"/>
        </a:spcBef>
        <a:buFont typeface="Arial"/>
        <a:buChar char="–"/>
        <a:defRPr sz="2667" kern="1200">
          <a:solidFill>
            <a:schemeClr val="tx1"/>
          </a:solidFill>
          <a:latin typeface="+mn-lt"/>
          <a:ea typeface="+mn-ea"/>
          <a:cs typeface="+mn-cs"/>
        </a:defRPr>
      </a:lvl4pPr>
      <a:lvl5pPr marL="2743235" indent="-304804" algn="l" defTabSz="609608" rtl="0" eaLnBrk="1" latinLnBrk="0" hangingPunct="1">
        <a:spcBef>
          <a:spcPct val="20000"/>
        </a:spcBef>
        <a:buFont typeface="Arial"/>
        <a:buChar char="»"/>
        <a:defRPr sz="2667" kern="1200">
          <a:solidFill>
            <a:schemeClr val="tx1"/>
          </a:solidFill>
          <a:latin typeface="+mn-lt"/>
          <a:ea typeface="+mn-ea"/>
          <a:cs typeface="+mn-cs"/>
        </a:defRPr>
      </a:lvl5pPr>
      <a:lvl6pPr marL="3352842"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0"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57"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65"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5" algn="l" defTabSz="609608" rtl="0" eaLnBrk="1" latinLnBrk="0" hangingPunct="1">
        <a:defRPr sz="2400" kern="1200">
          <a:solidFill>
            <a:schemeClr val="tx1"/>
          </a:solidFill>
          <a:latin typeface="+mn-lt"/>
          <a:ea typeface="+mn-ea"/>
          <a:cs typeface="+mn-cs"/>
        </a:defRPr>
      </a:lvl3pPr>
      <a:lvl4pPr marL="1828823" algn="l" defTabSz="609608" rtl="0" eaLnBrk="1" latinLnBrk="0" hangingPunct="1">
        <a:defRPr sz="2400" kern="1200">
          <a:solidFill>
            <a:schemeClr val="tx1"/>
          </a:solidFill>
          <a:latin typeface="+mn-lt"/>
          <a:ea typeface="+mn-ea"/>
          <a:cs typeface="+mn-cs"/>
        </a:defRPr>
      </a:lvl4pPr>
      <a:lvl5pPr marL="2438431" algn="l" defTabSz="609608" rtl="0" eaLnBrk="1" latinLnBrk="0" hangingPunct="1">
        <a:defRPr sz="2400" kern="1200">
          <a:solidFill>
            <a:schemeClr val="tx1"/>
          </a:solidFill>
          <a:latin typeface="+mn-lt"/>
          <a:ea typeface="+mn-ea"/>
          <a:cs typeface="+mn-cs"/>
        </a:defRPr>
      </a:lvl5pPr>
      <a:lvl6pPr marL="3048038" algn="l" defTabSz="609608" rtl="0" eaLnBrk="1" latinLnBrk="0" hangingPunct="1">
        <a:defRPr sz="2400" kern="1200">
          <a:solidFill>
            <a:schemeClr val="tx1"/>
          </a:solidFill>
          <a:latin typeface="+mn-lt"/>
          <a:ea typeface="+mn-ea"/>
          <a:cs typeface="+mn-cs"/>
        </a:defRPr>
      </a:lvl6pPr>
      <a:lvl7pPr marL="3657646" algn="l" defTabSz="609608" rtl="0" eaLnBrk="1" latinLnBrk="0" hangingPunct="1">
        <a:defRPr sz="2400" kern="1200">
          <a:solidFill>
            <a:schemeClr val="tx1"/>
          </a:solidFill>
          <a:latin typeface="+mn-lt"/>
          <a:ea typeface="+mn-ea"/>
          <a:cs typeface="+mn-cs"/>
        </a:defRPr>
      </a:lvl7pPr>
      <a:lvl8pPr marL="4267254" algn="l" defTabSz="609608" rtl="0" eaLnBrk="1" latinLnBrk="0" hangingPunct="1">
        <a:defRPr sz="2400" kern="1200">
          <a:solidFill>
            <a:schemeClr val="tx1"/>
          </a:solidFill>
          <a:latin typeface="+mn-lt"/>
          <a:ea typeface="+mn-ea"/>
          <a:cs typeface="+mn-cs"/>
        </a:defRPr>
      </a:lvl8pPr>
      <a:lvl9pPr marL="4876861" algn="l" defTabSz="609608"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2913" y="441325"/>
            <a:ext cx="11306174" cy="466725"/>
          </a:xfrm>
          <a:prstGeom prst="rect">
            <a:avLst/>
          </a:prstGeom>
        </p:spPr>
        <p:txBody>
          <a:bodyPr vert="horz" lIns="0" tIns="0" rIns="0" bIns="0" rtlCol="0" anchor="ctr" anchorCtr="0">
            <a:noAutofit/>
          </a:bodyPr>
          <a:lstStyle/>
          <a:p>
            <a:r>
              <a:rPr lang="en-US"/>
              <a:t>Click to edit Master title style</a:t>
            </a:r>
          </a:p>
        </p:txBody>
      </p:sp>
      <p:sp>
        <p:nvSpPr>
          <p:cNvPr id="3" name="Text Placeholder 2"/>
          <p:cNvSpPr>
            <a:spLocks noGrp="1"/>
          </p:cNvSpPr>
          <p:nvPr>
            <p:ph type="body" idx="1"/>
          </p:nvPr>
        </p:nvSpPr>
        <p:spPr>
          <a:xfrm>
            <a:off x="442912" y="1333500"/>
            <a:ext cx="11306175" cy="450850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92697" y="6237384"/>
            <a:ext cx="501317" cy="337032"/>
          </a:xfrm>
          <a:prstGeom prst="rect">
            <a:avLst/>
          </a:prstGeom>
        </p:spPr>
        <p:txBody>
          <a:bodyPr vert="horz" lIns="0" tIns="0" rIns="0" bIns="0" rtlCol="0" anchor="ctr" anchorCtr="0"/>
          <a:lstStyle>
            <a:lvl1pPr algn="r">
              <a:defRPr sz="1200">
                <a:solidFill>
                  <a:schemeClr val="tx1">
                    <a:lumMod val="40000"/>
                    <a:lumOff val="60000"/>
                  </a:schemeClr>
                </a:solidFill>
                <a:latin typeface="Arial Narrow" charset="0"/>
                <a:ea typeface="Arial Narrow" charset="0"/>
                <a:cs typeface="Arial Narrow"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
        <p:nvSpPr>
          <p:cNvPr id="14" name="RightsWATCH-Watermark-Text-1234567890">
            <a:extLst>
              <a:ext uri="{FF2B5EF4-FFF2-40B4-BE49-F238E27FC236}">
                <a16:creationId xmlns:a16="http://schemas.microsoft.com/office/drawing/2014/main" id="{65BB43FF-97CB-4F33-8A73-97DF164D21B8}"/>
              </a:ext>
            </a:extLst>
          </p:cNvPr>
          <p:cNvSpPr txBox="1"/>
          <p:nvPr/>
        </p:nvSpPr>
        <p:spPr>
          <a:xfrm>
            <a:off x="797934" y="6313567"/>
            <a:ext cx="2731943" cy="184666"/>
          </a:xfrm>
          <a:prstGeom prst="rect">
            <a:avLst/>
          </a:prstGeom>
          <a:noFill/>
        </p:spPr>
        <p:txBody>
          <a:bodyPr vert="horz" wrap="square" lIns="0" tIns="0" rIns="0" bIns="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95959">
                    <a:lumMod val="40000"/>
                    <a:lumOff val="60000"/>
                  </a:srgbClr>
                </a:solidFill>
                <a:effectLst/>
                <a:uLnTx/>
                <a:uFillTx/>
                <a:latin typeface="Arial Narrow" panose="020B0606020202030204" pitchFamily="34" charset="0"/>
                <a:ea typeface="+mn-ea"/>
                <a:cs typeface="+mn-cs"/>
              </a:rPr>
              <a:t>Schlumberger 4.0 Platforms</a:t>
            </a:r>
          </a:p>
        </p:txBody>
      </p:sp>
      <p:cxnSp>
        <p:nvCxnSpPr>
          <p:cNvPr id="15" name="Straight Connector 14"/>
          <p:cNvCxnSpPr/>
          <p:nvPr/>
        </p:nvCxnSpPr>
        <p:spPr>
          <a:xfrm>
            <a:off x="689642" y="6297900"/>
            <a:ext cx="0" cy="216000"/>
          </a:xfrm>
          <a:prstGeom prst="line">
            <a:avLst/>
          </a:prstGeom>
          <a:ln w="0">
            <a:solidFill>
              <a:schemeClr val="tx1">
                <a:lumMod val="60000"/>
                <a:lumOff val="40000"/>
                <a:alpha val="35000"/>
              </a:schemeClr>
            </a:solidFill>
          </a:ln>
        </p:spPr>
        <p:style>
          <a:lnRef idx="1">
            <a:schemeClr val="accent1"/>
          </a:lnRef>
          <a:fillRef idx="0">
            <a:schemeClr val="accent1"/>
          </a:fillRef>
          <a:effectRef idx="0">
            <a:schemeClr val="accent1"/>
          </a:effectRef>
          <a:fontRef idx="minor">
            <a:schemeClr val="tx1"/>
          </a:fontRef>
        </p:style>
      </p:cxnSp>
      <p:sp>
        <p:nvSpPr>
          <p:cNvPr id="5" name="MSIPCMef824ddcb15d1795ba1f066c" descr="{&quot;HashCode&quot;:1831732991,&quot;Placement&quot;:&quot;Footer&quot;,&quot;Top&quot;:519.343,&quot;Left&quot;:424.342682,&quot;SlideWidth&quot;:960,&quot;SlideHeight&quot;:540}"/>
          <p:cNvSpPr txBox="1"/>
          <p:nvPr userDrawn="1"/>
        </p:nvSpPr>
        <p:spPr>
          <a:xfrm>
            <a:off x="5389152" y="6595656"/>
            <a:ext cx="1413695" cy="262344"/>
          </a:xfrm>
          <a:prstGeom prst="rect">
            <a:avLst/>
          </a:prstGeom>
          <a:noFill/>
        </p:spPr>
        <p:txBody>
          <a:bodyPr vert="horz" wrap="square" lIns="0" tIns="0" rIns="0" bIns="0" rtlCol="0" anchor="ctr" anchorCtr="1">
            <a:noAutofit/>
          </a:bodyPr>
          <a:lstStyle/>
          <a:p>
            <a:pPr algn="ctr">
              <a:lnSpc>
                <a:spcPts val="1880"/>
              </a:lnSpc>
              <a:spcBef>
                <a:spcPct val="0"/>
              </a:spcBef>
              <a:spcAft>
                <a:spcPct val="0"/>
              </a:spcAft>
            </a:pPr>
            <a:r>
              <a:rPr lang="en-US" sz="1000">
                <a:solidFill>
                  <a:srgbClr val="000000"/>
                </a:solidFill>
                <a:latin typeface="Calibri" panose="020F0502020204030204" pitchFamily="34" charset="0"/>
                <a:ea typeface="Arial Narrow" charset="0"/>
                <a:cs typeface="Arial Narrow" charset="0"/>
              </a:rPr>
              <a:t>Schlumberger-Private</a:t>
            </a:r>
          </a:p>
        </p:txBody>
      </p:sp>
    </p:spTree>
    <p:extLst>
      <p:ext uri="{BB962C8B-B14F-4D97-AF65-F5344CB8AC3E}">
        <p14:creationId xmlns:p14="http://schemas.microsoft.com/office/powerpoint/2010/main" val="3946209812"/>
      </p:ext>
    </p:extLst>
  </p:cSld>
  <p:clrMap bg1="lt1" tx1="dk1" bg2="lt2" tx2="dk2" accent1="accent1" accent2="accent2" accent3="accent3" accent4="accent4" accent5="accent5" accent6="accent6" hlink="hlink" folHlink="folHlink"/>
  <p:sldLayoutIdLst>
    <p:sldLayoutId id="2147485168" r:id="rId1"/>
  </p:sldLayoutIdLst>
  <p:hf hdr="0" ftr="0" dt="0"/>
  <p:txStyles>
    <p:titleStyle>
      <a:lvl1pPr algn="l" defTabSz="914400" rtl="0" eaLnBrk="1" latinLnBrk="0" hangingPunct="1">
        <a:lnSpc>
          <a:spcPct val="90000"/>
        </a:lnSpc>
        <a:spcBef>
          <a:spcPct val="0"/>
        </a:spcBef>
        <a:buNone/>
        <a:defRPr lang="en-US" sz="3200" b="0" kern="1200" dirty="0">
          <a:solidFill>
            <a:schemeClr val="tx1"/>
          </a:solidFill>
          <a:latin typeface="Arial Narrow" charset="0"/>
          <a:ea typeface="Arial Narrow" charset="0"/>
          <a:cs typeface="Arial Narrow" charset="0"/>
        </a:defRPr>
      </a:lvl1pPr>
    </p:titleStyle>
    <p:bodyStyle>
      <a:lvl1pPr marL="0" indent="0" algn="l" defTabSz="914400" rtl="0" eaLnBrk="1" latinLnBrk="0" hangingPunct="1">
        <a:lnSpc>
          <a:spcPts val="2360"/>
        </a:lnSpc>
        <a:spcBef>
          <a:spcPts val="1000"/>
        </a:spcBef>
        <a:buFont typeface="Arial"/>
        <a:buNone/>
        <a:defRPr lang="en-US" sz="2400" kern="1200" dirty="0" smtClean="0">
          <a:solidFill>
            <a:schemeClr val="tx1"/>
          </a:solidFill>
          <a:latin typeface="Arial Narrow" charset="0"/>
          <a:ea typeface="Arial Narrow" charset="0"/>
          <a:cs typeface="Arial Narrow" charset="0"/>
        </a:defRPr>
      </a:lvl1pPr>
      <a:lvl2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2pPr>
      <a:lvl3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3pPr>
      <a:lvl4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4pPr>
      <a:lvl5pPr marL="404813" indent="-176213" algn="l" defTabSz="914400" rtl="0" eaLnBrk="1" latinLnBrk="0" hangingPunct="1">
        <a:lnSpc>
          <a:spcPts val="2360"/>
        </a:lnSpc>
        <a:spcBef>
          <a:spcPts val="500"/>
        </a:spcBef>
        <a:buFont typeface="Arial"/>
        <a:buChar char="•"/>
        <a:tabLst/>
        <a:defRPr lang="en-US" sz="2000" kern="1200" dirty="0">
          <a:solidFill>
            <a:schemeClr val="tx1"/>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guide id="5" orient="horz" pos="572">
          <p15:clr>
            <a:srgbClr val="F26B43"/>
          </p15:clr>
        </p15:guide>
        <p15:guide id="6" orient="horz" pos="845">
          <p15:clr>
            <a:srgbClr val="F26B43"/>
          </p15:clr>
        </p15:guide>
        <p15:guide id="7" orient="horz" pos="36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6.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8.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zhang182" TargetMode="External"/><Relationship Id="rId7" Type="http://schemas.openxmlformats.org/officeDocument/2006/relationships/image" Target="../media/image20.png"/><Relationship Id="rId2" Type="http://schemas.openxmlformats.org/officeDocument/2006/relationships/hyperlink" Target="https://github.com/Archangelxzy/Csharp--/blob/master/ReadNote.md" TargetMode="External"/><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body" sz="quarter" idx="10"/>
          </p:nvPr>
        </p:nvSpPr>
        <p:spPr/>
        <p:txBody>
          <a:bodyPr/>
          <a:lstStyle/>
          <a:p>
            <a:r>
              <a:rPr lang="en-US" sz="1800" dirty="0">
                <a:solidFill>
                  <a:schemeClr val="bg1">
                    <a:lumMod val="65000"/>
                  </a:schemeClr>
                </a:solidFill>
              </a:rPr>
              <a:t> </a:t>
            </a:r>
          </a:p>
        </p:txBody>
      </p:sp>
      <p:sp>
        <p:nvSpPr>
          <p:cNvPr id="2" name="Title 1"/>
          <p:cNvSpPr>
            <a:spLocks noGrp="1"/>
          </p:cNvSpPr>
          <p:nvPr>
            <p:ph type="ctrTitle"/>
          </p:nvPr>
        </p:nvSpPr>
        <p:spPr>
          <a:xfrm>
            <a:off x="448984" y="2083948"/>
            <a:ext cx="10275241" cy="2387600"/>
          </a:xfrm>
        </p:spPr>
        <p:txBody>
          <a:bodyPr/>
          <a:lstStyle/>
          <a:p>
            <a:r>
              <a:rPr lang="en-US" dirty="0">
                <a:latin typeface="Arial Narrow"/>
              </a:rPr>
              <a:t>2020 BGC FO </a:t>
            </a:r>
            <a:br>
              <a:rPr lang="en-US" dirty="0">
                <a:latin typeface="Arial Narrow"/>
              </a:rPr>
            </a:br>
            <a:r>
              <a:rPr lang="en-US" dirty="0">
                <a:latin typeface="Arial Narrow"/>
              </a:rPr>
              <a:t>Learning </a:t>
            </a:r>
            <a:r>
              <a:rPr lang="en-US" altLang="zh-CN" dirty="0">
                <a:latin typeface="Arial Narrow"/>
              </a:rPr>
              <a:t>Review</a:t>
            </a:r>
            <a:r>
              <a:rPr lang="en-US" sz="2400" dirty="0">
                <a:latin typeface="Arial Narrow"/>
              </a:rPr>
              <a:t>– Apr.28.2020</a:t>
            </a:r>
          </a:p>
        </p:txBody>
      </p:sp>
      <p:sp>
        <p:nvSpPr>
          <p:cNvPr id="4" name="Text Placeholder 9">
            <a:extLst>
              <a:ext uri="{FF2B5EF4-FFF2-40B4-BE49-F238E27FC236}">
                <a16:creationId xmlns:a16="http://schemas.microsoft.com/office/drawing/2014/main" id="{2BB35656-E8B4-4F33-B21B-CC5C42D4DBED}"/>
              </a:ext>
            </a:extLst>
          </p:cNvPr>
          <p:cNvSpPr txBox="1">
            <a:spLocks/>
          </p:cNvSpPr>
          <p:nvPr/>
        </p:nvSpPr>
        <p:spPr>
          <a:xfrm>
            <a:off x="451876" y="5078038"/>
            <a:ext cx="7066833" cy="763962"/>
          </a:xfrm>
          <a:prstGeom prst="rect">
            <a:avLst/>
          </a:prstGeom>
          <a:ln>
            <a:noFill/>
          </a:ln>
        </p:spPr>
        <p:txBody>
          <a:bodyPr vert="horz" lIns="0" tIns="0" rIns="0" bIns="0" rtlCol="0" anchor="t" anchorCtr="0">
            <a:noAutofit/>
          </a:bodyPr>
          <a:lstStyle>
            <a:lvl1pPr marL="0" indent="0" algn="l" defTabSz="914400" rtl="0" eaLnBrk="1" latinLnBrk="0" hangingPunct="1">
              <a:lnSpc>
                <a:spcPts val="1980"/>
              </a:lnSpc>
              <a:spcBef>
                <a:spcPts val="1000"/>
              </a:spcBef>
              <a:buFont typeface="Arial"/>
              <a:buNone/>
              <a:defRPr lang="en-US" sz="1600" kern="1200">
                <a:solidFill>
                  <a:schemeClr val="accent2"/>
                </a:solidFill>
                <a:latin typeface="Arial Narrow" charset="0"/>
                <a:ea typeface="Arial Narrow" charset="0"/>
                <a:cs typeface="Arial Narrow" charset="0"/>
              </a:defRPr>
            </a:lvl1pPr>
            <a:lvl2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2pPr>
            <a:lvl3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3pPr>
            <a:lvl4pPr marL="404813" indent="-176213" algn="l" defTabSz="914400" rtl="0" eaLnBrk="1" latinLnBrk="0" hangingPunct="1">
              <a:lnSpc>
                <a:spcPts val="2360"/>
              </a:lnSpc>
              <a:spcBef>
                <a:spcPts val="500"/>
              </a:spcBef>
              <a:buFont typeface="Arial"/>
              <a:buChar char="•"/>
              <a:tabLst/>
              <a:defRPr lang="en-US" sz="2000" kern="1200" dirty="0" smtClean="0">
                <a:solidFill>
                  <a:schemeClr val="tx1"/>
                </a:solidFill>
                <a:latin typeface="Arial Narrow" charset="0"/>
                <a:ea typeface="Arial Narrow" charset="0"/>
                <a:cs typeface="Arial Narrow" charset="0"/>
              </a:defRPr>
            </a:lvl4pPr>
            <a:lvl5pPr marL="404813" indent="-176213" algn="l" defTabSz="914400" rtl="0" eaLnBrk="1" latinLnBrk="0" hangingPunct="1">
              <a:lnSpc>
                <a:spcPts val="2360"/>
              </a:lnSpc>
              <a:spcBef>
                <a:spcPts val="500"/>
              </a:spcBef>
              <a:buFont typeface="Arial"/>
              <a:buChar char="•"/>
              <a:tabLst/>
              <a:defRPr lang="en-US" sz="2000" kern="1200" dirty="0">
                <a:solidFill>
                  <a:schemeClr val="tx1"/>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dirty="0"/>
              <a:t>LIU Lin, XU </a:t>
            </a:r>
            <a:r>
              <a:rPr lang="en-US" dirty="0" err="1"/>
              <a:t>Ziyuan</a:t>
            </a:r>
            <a:r>
              <a:rPr lang="en-US" dirty="0"/>
              <a:t>, ZHANG </a:t>
            </a:r>
            <a:r>
              <a:rPr lang="en-US" dirty="0" err="1"/>
              <a:t>Shishi</a:t>
            </a:r>
            <a:r>
              <a:rPr lang="en-US" dirty="0"/>
              <a:t>, ZHANG Jialong</a:t>
            </a:r>
          </a:p>
          <a:p>
            <a:pPr fontAlgn="auto">
              <a:spcAft>
                <a:spcPts val="0"/>
              </a:spcAft>
            </a:pPr>
            <a:r>
              <a:rPr lang="en-US" dirty="0"/>
              <a:t>Mentor: QIU Yue(Grace)</a:t>
            </a:r>
          </a:p>
        </p:txBody>
      </p:sp>
    </p:spTree>
    <p:extLst>
      <p:ext uri="{BB962C8B-B14F-4D97-AF65-F5344CB8AC3E}">
        <p14:creationId xmlns:p14="http://schemas.microsoft.com/office/powerpoint/2010/main" val="276722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Daily Health </a:t>
            </a:r>
            <a:r>
              <a:rPr lang="en-US" altLang="zh-CN" dirty="0" smtClean="0"/>
              <a:t>Monitor </a:t>
            </a:r>
            <a:r>
              <a:rPr lang="en-US" altLang="zh-CN" dirty="0" smtClean="0"/>
              <a:t>- </a:t>
            </a:r>
            <a:r>
              <a:rPr lang="en-US" altLang="zh-CN" dirty="0" smtClean="0"/>
              <a:t>Requirements</a:t>
            </a:r>
            <a:endParaRPr lang="zh-CN" altLang="en-US" dirty="0"/>
          </a:p>
        </p:txBody>
      </p:sp>
      <p:sp>
        <p:nvSpPr>
          <p:cNvPr id="3" name="内容占位符 2"/>
          <p:cNvSpPr>
            <a:spLocks noGrp="1"/>
          </p:cNvSpPr>
          <p:nvPr>
            <p:ph idx="1"/>
          </p:nvPr>
        </p:nvSpPr>
        <p:spPr/>
        <p:txBody>
          <a:bodyPr/>
          <a:lstStyle/>
          <a:p>
            <a:pPr marL="342900" indent="-342900">
              <a:lnSpc>
                <a:spcPct val="150000"/>
              </a:lnSpc>
              <a:buFontTx/>
              <a:buChar char="-"/>
            </a:pPr>
            <a:r>
              <a:rPr lang="en-US" altLang="zh-CN" b="1" dirty="0" smtClean="0"/>
              <a:t>Basic operations</a:t>
            </a:r>
            <a:r>
              <a:rPr lang="en-US" altLang="zh-CN" dirty="0" smtClean="0"/>
              <a:t>: Add, Edit, Delete, Load, Save</a:t>
            </a:r>
          </a:p>
          <a:p>
            <a:pPr marL="342900" indent="-342900">
              <a:lnSpc>
                <a:spcPct val="150000"/>
              </a:lnSpc>
              <a:buFontTx/>
              <a:buChar char="-"/>
            </a:pPr>
            <a:r>
              <a:rPr lang="en-US" altLang="zh-CN" b="1" dirty="0" smtClean="0"/>
              <a:t>Filters</a:t>
            </a:r>
            <a:r>
              <a:rPr lang="en-US" altLang="zh-CN" dirty="0" smtClean="0"/>
              <a:t>: Date, Name, </a:t>
            </a:r>
            <a:r>
              <a:rPr lang="en-US" altLang="zh-CN" dirty="0" err="1" smtClean="0"/>
              <a:t>GinNumber</a:t>
            </a:r>
            <a:r>
              <a:rPr lang="en-US" altLang="zh-CN" dirty="0" smtClean="0"/>
              <a:t>, Suspects</a:t>
            </a:r>
          </a:p>
          <a:p>
            <a:pPr marL="342900" indent="-342900">
              <a:lnSpc>
                <a:spcPct val="150000"/>
              </a:lnSpc>
              <a:buFontTx/>
              <a:buChar char="-"/>
            </a:pPr>
            <a:r>
              <a:rPr lang="en-US" altLang="zh-CN" b="1" dirty="0" smtClean="0"/>
              <a:t>User Experience</a:t>
            </a:r>
          </a:p>
          <a:p>
            <a:pPr marL="747713" lvl="1" indent="-342900">
              <a:lnSpc>
                <a:spcPct val="150000"/>
              </a:lnSpc>
              <a:buFontTx/>
              <a:buChar char="-"/>
            </a:pPr>
            <a:r>
              <a:rPr lang="en-US" altLang="zh-CN" dirty="0" smtClean="0"/>
              <a:t>Shortcuts support</a:t>
            </a:r>
          </a:p>
          <a:p>
            <a:pPr marL="747713" lvl="1" indent="-342900">
              <a:lnSpc>
                <a:spcPct val="150000"/>
              </a:lnSpc>
              <a:buFontTx/>
              <a:buChar char="-"/>
            </a:pPr>
            <a:r>
              <a:rPr lang="en-US" altLang="zh-CN" dirty="0" smtClean="0"/>
              <a:t>Error messages</a:t>
            </a:r>
          </a:p>
          <a:p>
            <a:pPr marL="747713" lvl="1" indent="-342900">
              <a:lnSpc>
                <a:spcPct val="150000"/>
              </a:lnSpc>
              <a:buFontTx/>
              <a:buChar char="-"/>
            </a:pPr>
            <a:r>
              <a:rPr lang="en-US" altLang="zh-CN" dirty="0" smtClean="0"/>
              <a:t>Full-featured, but also easy to use</a:t>
            </a:r>
            <a:endParaRPr lang="zh-CN" altLang="en-US" dirty="0"/>
          </a:p>
        </p:txBody>
      </p:sp>
      <p:sp>
        <p:nvSpPr>
          <p:cNvPr id="4" name="灯片编号占位符 3"/>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Tree>
    <p:extLst>
      <p:ext uri="{BB962C8B-B14F-4D97-AF65-F5344CB8AC3E}">
        <p14:creationId xmlns:p14="http://schemas.microsoft.com/office/powerpoint/2010/main" val="32117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Daily Health </a:t>
            </a:r>
            <a:r>
              <a:rPr lang="en-US" altLang="zh-CN" dirty="0" smtClean="0"/>
              <a:t>Monitor </a:t>
            </a:r>
            <a:r>
              <a:rPr lang="en-US" altLang="zh-CN" dirty="0" smtClean="0"/>
              <a:t>- </a:t>
            </a:r>
            <a:r>
              <a:rPr lang="en-US" altLang="zh-CN" dirty="0" smtClean="0"/>
              <a:t>Solution</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7" name="内容占位符 4" descr="Employee Health Recorder v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020803" y="1397048"/>
            <a:ext cx="6689370" cy="4351338"/>
          </a:xfrm>
        </p:spPr>
      </p:pic>
      <p:pic>
        <p:nvPicPr>
          <p:cNvPr id="8" name="内容占位符 5" descr="Edit Record"/>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69305" y="1397048"/>
            <a:ext cx="2680735" cy="4351338"/>
          </a:xfrm>
          <a:prstGeom prst="rect">
            <a:avLst/>
          </a:prstGeom>
        </p:spPr>
      </p:pic>
      <p:sp>
        <p:nvSpPr>
          <p:cNvPr id="9" name="文本框 8"/>
          <p:cNvSpPr txBox="1"/>
          <p:nvPr/>
        </p:nvSpPr>
        <p:spPr>
          <a:xfrm>
            <a:off x="3288355" y="5807028"/>
            <a:ext cx="2154265" cy="369332"/>
          </a:xfrm>
          <a:prstGeom prst="rect">
            <a:avLst/>
          </a:prstGeom>
          <a:noFill/>
        </p:spPr>
        <p:txBody>
          <a:bodyPr wrap="square" rtlCol="0">
            <a:spAutoFit/>
          </a:bodyPr>
          <a:lstStyle/>
          <a:p>
            <a:r>
              <a:rPr lang="en-US" altLang="zh-CN" dirty="0" smtClean="0"/>
              <a:t>Records Explorer</a:t>
            </a:r>
            <a:endParaRPr lang="zh-CN" altLang="en-US" dirty="0"/>
          </a:p>
        </p:txBody>
      </p:sp>
      <p:sp>
        <p:nvSpPr>
          <p:cNvPr id="10" name="文本框 9"/>
          <p:cNvSpPr txBox="1"/>
          <p:nvPr/>
        </p:nvSpPr>
        <p:spPr>
          <a:xfrm>
            <a:off x="8902399" y="5807028"/>
            <a:ext cx="1614545" cy="369332"/>
          </a:xfrm>
          <a:prstGeom prst="rect">
            <a:avLst/>
          </a:prstGeom>
          <a:noFill/>
        </p:spPr>
        <p:txBody>
          <a:bodyPr wrap="none" rtlCol="0">
            <a:spAutoFit/>
          </a:bodyPr>
          <a:lstStyle/>
          <a:p>
            <a:r>
              <a:rPr lang="en-US" altLang="zh-CN" dirty="0" smtClean="0"/>
              <a:t>Record Editor</a:t>
            </a:r>
            <a:endParaRPr lang="zh-CN" altLang="en-US" dirty="0"/>
          </a:p>
        </p:txBody>
      </p:sp>
    </p:spTree>
    <p:extLst>
      <p:ext uri="{BB962C8B-B14F-4D97-AF65-F5344CB8AC3E}">
        <p14:creationId xmlns:p14="http://schemas.microsoft.com/office/powerpoint/2010/main" val="1897436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Daily Health Monitor - </a:t>
            </a:r>
            <a:r>
              <a:rPr lang="en-US" altLang="zh-CN" dirty="0" smtClean="0"/>
              <a:t>Demo</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Tree>
    <p:extLst>
      <p:ext uri="{BB962C8B-B14F-4D97-AF65-F5344CB8AC3E}">
        <p14:creationId xmlns:p14="http://schemas.microsoft.com/office/powerpoint/2010/main" val="3899138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Daily Health </a:t>
            </a:r>
            <a:r>
              <a:rPr lang="en-US" altLang="zh-CN" dirty="0" smtClean="0"/>
              <a:t>Monitor </a:t>
            </a:r>
            <a:r>
              <a:rPr lang="en-US" altLang="zh-CN" dirty="0" smtClean="0"/>
              <a:t>- </a:t>
            </a:r>
            <a:r>
              <a:rPr lang="en-US" altLang="zh-CN" dirty="0"/>
              <a:t>Conclusion</a:t>
            </a:r>
            <a:endParaRPr lang="zh-CN" altLang="en-US" dirty="0"/>
          </a:p>
        </p:txBody>
      </p:sp>
      <p:sp>
        <p:nvSpPr>
          <p:cNvPr id="3" name="内容占位符 2"/>
          <p:cNvSpPr>
            <a:spLocks noGrp="1"/>
          </p:cNvSpPr>
          <p:nvPr>
            <p:ph idx="1"/>
          </p:nvPr>
        </p:nvSpPr>
        <p:spPr>
          <a:xfrm>
            <a:off x="442914" y="1341438"/>
            <a:ext cx="4139844" cy="4500562"/>
          </a:xfrm>
        </p:spPr>
        <p:txBody>
          <a:bodyPr/>
          <a:lstStyle/>
          <a:p>
            <a:pPr marL="342900" indent="-342900">
              <a:buFontTx/>
              <a:buChar char="-"/>
            </a:pPr>
            <a:r>
              <a:rPr lang="en-US" altLang="zh-CN" dirty="0" smtClean="0"/>
              <a:t>Take one month from beginning to a deliverable application</a:t>
            </a:r>
          </a:p>
          <a:p>
            <a:pPr marL="342900" indent="-342900">
              <a:buFontTx/>
              <a:buChar char="-"/>
            </a:pPr>
            <a:r>
              <a:rPr lang="en-US" altLang="zh-CN" dirty="0" smtClean="0"/>
              <a:t>What we have learned</a:t>
            </a:r>
          </a:p>
          <a:p>
            <a:pPr marL="747713" lvl="1" indent="-342900">
              <a:buFontTx/>
              <a:buChar char="-"/>
            </a:pPr>
            <a:r>
              <a:rPr lang="en-US" altLang="zh-CN" dirty="0" smtClean="0"/>
              <a:t>Windows Forms programming</a:t>
            </a:r>
          </a:p>
          <a:p>
            <a:pPr marL="747713" lvl="1" indent="-342900">
              <a:buFontTx/>
              <a:buChar char="-"/>
            </a:pPr>
            <a:r>
              <a:rPr lang="en-US" altLang="zh-CN" dirty="0" smtClean="0"/>
              <a:t>Good UI &amp; UX design</a:t>
            </a:r>
          </a:p>
          <a:p>
            <a:pPr marL="747713" lvl="1" indent="-342900">
              <a:buFontTx/>
              <a:buChar char="-"/>
            </a:pPr>
            <a:r>
              <a:rPr lang="en-US" altLang="zh-CN" dirty="0" smtClean="0"/>
              <a:t>Continuous Development &amp; Continuous Testing</a:t>
            </a:r>
          </a:p>
        </p:txBody>
      </p:sp>
      <p:sp>
        <p:nvSpPr>
          <p:cNvPr id="4" name="灯片编号占位符 3"/>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5" name="内容占位符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5845" y="1341438"/>
            <a:ext cx="5181600" cy="3234988"/>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307" y="1341438"/>
            <a:ext cx="1533739" cy="1781424"/>
          </a:xfrm>
          <a:prstGeom prst="rect">
            <a:avLst/>
          </a:prstGeom>
        </p:spPr>
      </p:pic>
      <p:sp>
        <p:nvSpPr>
          <p:cNvPr id="8" name="文本框 7"/>
          <p:cNvSpPr txBox="1"/>
          <p:nvPr/>
        </p:nvSpPr>
        <p:spPr>
          <a:xfrm>
            <a:off x="8909445" y="4676343"/>
            <a:ext cx="914400" cy="279699"/>
          </a:xfrm>
          <a:prstGeom prst="rect">
            <a:avLst/>
          </a:prstGeom>
          <a:noFill/>
        </p:spPr>
        <p:txBody>
          <a:bodyPr vert="horz" wrap="none" lIns="0" tIns="0" rIns="0" bIns="0" rtlCol="0" anchor="t" anchorCtr="0">
            <a:noAutofit/>
          </a:bodyPr>
          <a:lstStyle/>
          <a:p>
            <a:pPr>
              <a:lnSpc>
                <a:spcPts val="1880"/>
              </a:lnSpc>
            </a:pPr>
            <a:r>
              <a:rPr lang="en-US" altLang="zh-CN" dirty="0" smtClean="0">
                <a:latin typeface="Arial Narrow" charset="0"/>
                <a:ea typeface="Arial Narrow" charset="0"/>
                <a:cs typeface="Arial Narrow" charset="0"/>
              </a:rPr>
              <a:t>Solution v0</a:t>
            </a:r>
            <a:endParaRPr lang="zh-CN" altLang="en-US" dirty="0" smtClean="0">
              <a:latin typeface="Arial Narrow" charset="0"/>
              <a:ea typeface="Arial Narrow" charset="0"/>
              <a:cs typeface="Arial Narrow" charset="0"/>
            </a:endParaRPr>
          </a:p>
        </p:txBody>
      </p:sp>
      <p:sp>
        <p:nvSpPr>
          <p:cNvPr id="9" name="文本框 8"/>
          <p:cNvSpPr txBox="1"/>
          <p:nvPr/>
        </p:nvSpPr>
        <p:spPr>
          <a:xfrm>
            <a:off x="5062718" y="3209495"/>
            <a:ext cx="1290918" cy="225169"/>
          </a:xfrm>
          <a:prstGeom prst="rect">
            <a:avLst/>
          </a:prstGeom>
          <a:noFill/>
        </p:spPr>
        <p:txBody>
          <a:bodyPr vert="horz" wrap="none" lIns="0" tIns="0" rIns="0" bIns="0" rtlCol="0" anchor="t" anchorCtr="0">
            <a:noAutofit/>
          </a:bodyPr>
          <a:lstStyle/>
          <a:p>
            <a:pPr>
              <a:lnSpc>
                <a:spcPts val="1880"/>
              </a:lnSpc>
            </a:pPr>
            <a:r>
              <a:rPr lang="en-US" altLang="zh-CN" dirty="0" smtClean="0">
                <a:latin typeface="Arial Narrow" charset="0"/>
                <a:ea typeface="Arial Narrow" charset="0"/>
                <a:cs typeface="Arial Narrow" charset="0"/>
              </a:rPr>
              <a:t>List of controls</a:t>
            </a:r>
            <a:endParaRPr lang="zh-CN" altLang="en-US" dirty="0" smtClean="0">
              <a:latin typeface="Arial Narrow" charset="0"/>
              <a:ea typeface="Arial Narrow" charset="0"/>
              <a:cs typeface="Arial Narrow" charset="0"/>
            </a:endParaRPr>
          </a:p>
        </p:txBody>
      </p:sp>
    </p:spTree>
    <p:extLst>
      <p:ext uri="{BB962C8B-B14F-4D97-AF65-F5344CB8AC3E}">
        <p14:creationId xmlns:p14="http://schemas.microsoft.com/office/powerpoint/2010/main" val="1137109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Agenda</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231462282"/>
              </p:ext>
            </p:extLst>
          </p:nvPr>
        </p:nvGraphicFramePr>
        <p:xfrm>
          <a:off x="1162448" y="1021413"/>
          <a:ext cx="9884824" cy="4509375"/>
        </p:xfrm>
        <a:graphic>
          <a:graphicData uri="http://schemas.openxmlformats.org/drawingml/2006/table">
            <a:tbl>
              <a:tblPr firstRow="1" firstCol="1" bandRow="1">
                <a:tableStyleId>{21E4AEA4-8DFA-4A89-87EB-49C32662AFE0}</a:tableStyleId>
              </a:tblPr>
              <a:tblGrid>
                <a:gridCol w="4872498">
                  <a:extLst>
                    <a:ext uri="{9D8B030D-6E8A-4147-A177-3AD203B41FA5}">
                      <a16:colId xmlns:a16="http://schemas.microsoft.com/office/drawing/2014/main" val="2153997364"/>
                    </a:ext>
                  </a:extLst>
                </a:gridCol>
                <a:gridCol w="3323486">
                  <a:extLst>
                    <a:ext uri="{9D8B030D-6E8A-4147-A177-3AD203B41FA5}">
                      <a16:colId xmlns:a16="http://schemas.microsoft.com/office/drawing/2014/main" val="4042484236"/>
                    </a:ext>
                  </a:extLst>
                </a:gridCol>
                <a:gridCol w="1688840">
                  <a:extLst>
                    <a:ext uri="{9D8B030D-6E8A-4147-A177-3AD203B41FA5}">
                      <a16:colId xmlns:a16="http://schemas.microsoft.com/office/drawing/2014/main" val="1741985515"/>
                    </a:ext>
                  </a:extLst>
                </a:gridCol>
              </a:tblGrid>
              <a:tr h="828847">
                <a:tc>
                  <a:txBody>
                    <a:bodyPr/>
                    <a:lstStyle/>
                    <a:p>
                      <a:pPr marL="0" marR="0" algn="ctr">
                        <a:spcBef>
                          <a:spcPts val="0"/>
                        </a:spcBef>
                        <a:spcAft>
                          <a:spcPts val="0"/>
                        </a:spcAft>
                      </a:pPr>
                      <a:r>
                        <a:rPr lang="en-US" sz="2400" dirty="0">
                          <a:effectLst/>
                        </a:rPr>
                        <a:t>Topics</a:t>
                      </a:r>
                      <a:endParaRPr lang="en-US" sz="24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2400">
                          <a:effectLst/>
                        </a:rPr>
                        <a:t>Presenter</a:t>
                      </a:r>
                      <a:endParaRPr lang="en-US" sz="2400">
                        <a:effectLst/>
                        <a:latin typeface="Calibri"/>
                        <a:ea typeface="DengXian"/>
                      </a:endParaRPr>
                    </a:p>
                  </a:txBody>
                  <a:tcPr marL="68580" marR="68580" marT="0" marB="0" anchor="ctr"/>
                </a:tc>
                <a:tc>
                  <a:txBody>
                    <a:bodyPr/>
                    <a:lstStyle/>
                    <a:p>
                      <a:pPr marL="0" marR="0" algn="ctr">
                        <a:spcBef>
                          <a:spcPts val="0"/>
                        </a:spcBef>
                        <a:spcAft>
                          <a:spcPts val="0"/>
                        </a:spcAft>
                      </a:pPr>
                      <a:r>
                        <a:rPr lang="en-US" sz="2400" dirty="0">
                          <a:effectLst/>
                        </a:rPr>
                        <a:t>Time</a:t>
                      </a:r>
                      <a:endParaRPr lang="en-US" sz="2400" dirty="0">
                        <a:effectLst/>
                        <a:latin typeface="Calibri"/>
                        <a:ea typeface="DengXian"/>
                      </a:endParaRPr>
                    </a:p>
                  </a:txBody>
                  <a:tcPr marL="68580" marR="68580" marT="0" marB="0" anchor="ctr"/>
                </a:tc>
                <a:extLst>
                  <a:ext uri="{0D108BD9-81ED-4DB2-BD59-A6C34878D82A}">
                    <a16:rowId xmlns:a16="http://schemas.microsoft.com/office/drawing/2014/main" val="3604454124"/>
                  </a:ext>
                </a:extLst>
              </a:tr>
              <a:tr h="754803">
                <a:tc>
                  <a:txBody>
                    <a:bodyPr/>
                    <a:lstStyle/>
                    <a:p>
                      <a:pPr marL="0" marR="0" algn="ctr">
                        <a:spcBef>
                          <a:spcPts val="0"/>
                        </a:spcBef>
                        <a:spcAft>
                          <a:spcPts val="0"/>
                        </a:spcAft>
                      </a:pPr>
                      <a:r>
                        <a:rPr lang="en-US" sz="1600" dirty="0">
                          <a:effectLst/>
                          <a:latin typeface="Calibri"/>
                          <a:ea typeface="DengXian"/>
                        </a:rPr>
                        <a:t>Learning C# Programming</a:t>
                      </a:r>
                    </a:p>
                  </a:txBody>
                  <a:tcPr marL="68580" marR="68580" marT="0" marB="0" anchor="ctr"/>
                </a:tc>
                <a:tc>
                  <a:txBody>
                    <a:bodyPr/>
                    <a:lstStyle/>
                    <a:p>
                      <a:pPr marL="0" marR="0" algn="ctr">
                        <a:spcBef>
                          <a:spcPts val="0"/>
                        </a:spcBef>
                        <a:spcAft>
                          <a:spcPts val="0"/>
                        </a:spcAft>
                      </a:pPr>
                      <a:r>
                        <a:rPr lang="en-US" sz="1600" dirty="0">
                          <a:effectLst/>
                        </a:rPr>
                        <a:t>Jialong ZHANG</a:t>
                      </a:r>
                      <a:endParaRPr lang="en-US" sz="16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1600" dirty="0">
                          <a:effectLst/>
                        </a:rPr>
                        <a:t>5 min</a:t>
                      </a:r>
                      <a:endParaRPr lang="en-US" sz="1600" dirty="0">
                        <a:effectLst/>
                        <a:latin typeface="Calibri"/>
                        <a:ea typeface="DengXian"/>
                      </a:endParaRPr>
                    </a:p>
                  </a:txBody>
                  <a:tcPr marL="68580" marR="68580" marT="0" marB="0" anchor="ctr"/>
                </a:tc>
                <a:extLst>
                  <a:ext uri="{0D108BD9-81ED-4DB2-BD59-A6C34878D82A}">
                    <a16:rowId xmlns:a16="http://schemas.microsoft.com/office/drawing/2014/main" val="1600742245"/>
                  </a:ext>
                </a:extLst>
              </a:tr>
              <a:tr h="724721">
                <a:tc>
                  <a:txBody>
                    <a:bodyPr/>
                    <a:lstStyle/>
                    <a:p>
                      <a:pPr marL="0" marR="0" algn="ctr">
                        <a:spcBef>
                          <a:spcPts val="0"/>
                        </a:spcBef>
                        <a:spcAft>
                          <a:spcPts val="0"/>
                        </a:spcAft>
                      </a:pPr>
                      <a:r>
                        <a:rPr lang="en-US" sz="1600" dirty="0">
                          <a:effectLst/>
                          <a:latin typeface="Calibri"/>
                          <a:ea typeface="DengXian"/>
                        </a:rPr>
                        <a:t>Individual Projects</a:t>
                      </a:r>
                    </a:p>
                  </a:txBody>
                  <a:tcPr marL="68580" marR="68580" marT="0" marB="0" anchor="ctr"/>
                </a:tc>
                <a:tc>
                  <a:txBody>
                    <a:bodyPr/>
                    <a:lstStyle/>
                    <a:p>
                      <a:pPr marL="0" marR="0" algn="ctr">
                        <a:spcBef>
                          <a:spcPts val="0"/>
                        </a:spcBef>
                        <a:spcAft>
                          <a:spcPts val="0"/>
                        </a:spcAft>
                      </a:pPr>
                      <a:r>
                        <a:rPr lang="en-US" sz="1600" dirty="0" err="1">
                          <a:effectLst/>
                        </a:rPr>
                        <a:t>Ziyuan</a:t>
                      </a:r>
                      <a:r>
                        <a:rPr lang="en-US" sz="1600" dirty="0">
                          <a:effectLst/>
                        </a:rPr>
                        <a:t> XU</a:t>
                      </a:r>
                      <a:endParaRPr lang="en-US" sz="16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1600" dirty="0">
                          <a:effectLst/>
                        </a:rPr>
                        <a:t>5 min</a:t>
                      </a:r>
                      <a:endParaRPr lang="en-US" sz="1600" dirty="0">
                        <a:effectLst/>
                        <a:latin typeface="Calibri"/>
                        <a:ea typeface="DengXian"/>
                      </a:endParaRPr>
                    </a:p>
                  </a:txBody>
                  <a:tcPr marL="68580" marR="68580" marT="0" marB="0" anchor="ctr"/>
                </a:tc>
                <a:extLst>
                  <a:ext uri="{0D108BD9-81ED-4DB2-BD59-A6C34878D82A}">
                    <a16:rowId xmlns:a16="http://schemas.microsoft.com/office/drawing/2014/main" val="1725267391"/>
                  </a:ext>
                </a:extLst>
              </a:tr>
              <a:tr h="738142">
                <a:tc>
                  <a:txBody>
                    <a:bodyPr/>
                    <a:lstStyle/>
                    <a:p>
                      <a:pPr marL="0" marR="0" algn="ctr">
                        <a:spcBef>
                          <a:spcPts val="0"/>
                        </a:spcBef>
                        <a:spcAft>
                          <a:spcPts val="0"/>
                        </a:spcAft>
                      </a:pPr>
                      <a:r>
                        <a:rPr lang="en-US" sz="1600" dirty="0">
                          <a:effectLst/>
                          <a:latin typeface="Calibri"/>
                          <a:ea typeface="DengXian"/>
                        </a:rPr>
                        <a:t>Windows Forms Applications</a:t>
                      </a:r>
                    </a:p>
                  </a:txBody>
                  <a:tcPr marL="68580" marR="68580" marT="0" marB="0" anchor="ctr"/>
                </a:tc>
                <a:tc>
                  <a:txBody>
                    <a:bodyPr/>
                    <a:lstStyle/>
                    <a:p>
                      <a:pPr marL="0" marR="0" algn="ctr">
                        <a:spcBef>
                          <a:spcPts val="0"/>
                        </a:spcBef>
                        <a:spcAft>
                          <a:spcPts val="0"/>
                        </a:spcAft>
                      </a:pPr>
                      <a:r>
                        <a:rPr lang="en-US" sz="1600" dirty="0">
                          <a:effectLst/>
                        </a:rPr>
                        <a:t>Lin LIU</a:t>
                      </a:r>
                      <a:endParaRPr lang="en-US" sz="16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1600" dirty="0">
                          <a:effectLst/>
                        </a:rPr>
                        <a:t>5 min</a:t>
                      </a:r>
                    </a:p>
                  </a:txBody>
                  <a:tcPr marL="68580" marR="68580" marT="0" marB="0" anchor="ctr"/>
                </a:tc>
                <a:extLst>
                  <a:ext uri="{0D108BD9-81ED-4DB2-BD59-A6C34878D82A}">
                    <a16:rowId xmlns:a16="http://schemas.microsoft.com/office/drawing/2014/main" val="1552283560"/>
                  </a:ext>
                </a:extLst>
              </a:tr>
              <a:tr h="711300">
                <a:tc>
                  <a:txBody>
                    <a:bodyPr/>
                    <a:lstStyle/>
                    <a:p>
                      <a:pPr marL="0" marR="0" algn="ctr">
                        <a:spcBef>
                          <a:spcPts val="0"/>
                        </a:spcBef>
                        <a:spcAft>
                          <a:spcPts val="0"/>
                        </a:spcAft>
                      </a:pPr>
                      <a:r>
                        <a:rPr lang="en-US" sz="1600" dirty="0">
                          <a:effectLst/>
                          <a:latin typeface="Calibri"/>
                          <a:ea typeface="DengXian"/>
                        </a:rPr>
                        <a:t>Quality Management</a:t>
                      </a:r>
                    </a:p>
                  </a:txBody>
                  <a:tcPr marL="68580" marR="68580" marT="0" marB="0" anchor="ctr"/>
                </a:tc>
                <a:tc>
                  <a:txBody>
                    <a:bodyPr/>
                    <a:lstStyle/>
                    <a:p>
                      <a:pPr marL="0" marR="0" algn="ctr">
                        <a:spcBef>
                          <a:spcPts val="0"/>
                        </a:spcBef>
                        <a:spcAft>
                          <a:spcPts val="0"/>
                        </a:spcAft>
                      </a:pPr>
                      <a:r>
                        <a:rPr lang="en-US" sz="1600" dirty="0" err="1">
                          <a:effectLst/>
                        </a:rPr>
                        <a:t>Shishi</a:t>
                      </a:r>
                      <a:r>
                        <a:rPr lang="en-US" sz="1600" dirty="0">
                          <a:effectLst/>
                        </a:rPr>
                        <a:t> ZHANG</a:t>
                      </a:r>
                      <a:endParaRPr lang="en-US" sz="16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1600" dirty="0">
                          <a:effectLst/>
                        </a:rPr>
                        <a:t>5 min</a:t>
                      </a:r>
                      <a:endParaRPr lang="en-US" sz="1600" dirty="0">
                        <a:effectLst/>
                        <a:latin typeface="Calibri"/>
                        <a:ea typeface="DengXian"/>
                      </a:endParaRPr>
                    </a:p>
                  </a:txBody>
                  <a:tcPr marL="68580" marR="68580" marT="0" marB="0" anchor="ctr"/>
                </a:tc>
                <a:extLst>
                  <a:ext uri="{0D108BD9-81ED-4DB2-BD59-A6C34878D82A}">
                    <a16:rowId xmlns:a16="http://schemas.microsoft.com/office/drawing/2014/main" val="1907394659"/>
                  </a:ext>
                </a:extLst>
              </a:tr>
              <a:tr h="751562">
                <a:tc>
                  <a:txBody>
                    <a:bodyPr/>
                    <a:lstStyle/>
                    <a:p>
                      <a:pPr marL="0" marR="0" algn="ctr">
                        <a:spcBef>
                          <a:spcPts val="0"/>
                        </a:spcBef>
                        <a:spcAft>
                          <a:spcPts val="0"/>
                        </a:spcAft>
                      </a:pPr>
                      <a:r>
                        <a:rPr lang="en-US" sz="1600" dirty="0">
                          <a:effectLst/>
                        </a:rPr>
                        <a:t>Q&amp;A</a:t>
                      </a:r>
                      <a:endParaRPr lang="en-US" sz="1600" dirty="0">
                        <a:effectLst/>
                        <a:latin typeface="Calibri"/>
                        <a:ea typeface="DengXian"/>
                      </a:endParaRPr>
                    </a:p>
                  </a:txBody>
                  <a:tcPr marL="68580" marR="68580" marT="0" marB="0" anchor="ctr"/>
                </a:tc>
                <a:tc>
                  <a:txBody>
                    <a:bodyPr/>
                    <a:lstStyle/>
                    <a:p>
                      <a:pPr marL="0" marR="0" algn="ctr">
                        <a:spcBef>
                          <a:spcPts val="0"/>
                        </a:spcBef>
                        <a:spcAft>
                          <a:spcPts val="0"/>
                        </a:spcAft>
                      </a:pPr>
                      <a:r>
                        <a:rPr lang="en-US" sz="1600" dirty="0">
                          <a:effectLst/>
                          <a:latin typeface="Calibri"/>
                          <a:ea typeface="DengXian"/>
                        </a:rPr>
                        <a:t>All</a:t>
                      </a:r>
                    </a:p>
                  </a:txBody>
                  <a:tcPr marL="68580" marR="68580" marT="0" marB="0" anchor="ctr"/>
                </a:tc>
                <a:tc>
                  <a:txBody>
                    <a:bodyPr/>
                    <a:lstStyle/>
                    <a:p>
                      <a:pPr marL="0" marR="0" algn="ctr">
                        <a:spcBef>
                          <a:spcPts val="0"/>
                        </a:spcBef>
                        <a:spcAft>
                          <a:spcPts val="0"/>
                        </a:spcAft>
                      </a:pPr>
                      <a:r>
                        <a:rPr lang="en-US" sz="1600" dirty="0">
                          <a:effectLst/>
                        </a:rPr>
                        <a:t>10 min</a:t>
                      </a:r>
                      <a:endParaRPr lang="en-US" sz="1600" dirty="0">
                        <a:effectLst/>
                        <a:latin typeface="Calibri"/>
                        <a:ea typeface="DengXian"/>
                      </a:endParaRPr>
                    </a:p>
                  </a:txBody>
                  <a:tcPr marL="68580" marR="68580" marT="0" marB="0" anchor="ctr"/>
                </a:tc>
                <a:extLst>
                  <a:ext uri="{0D108BD9-81ED-4DB2-BD59-A6C34878D82A}">
                    <a16:rowId xmlns:a16="http://schemas.microsoft.com/office/drawing/2014/main" val="168576004"/>
                  </a:ext>
                </a:extLst>
              </a:tr>
            </a:tbl>
          </a:graphicData>
        </a:graphic>
      </p:graphicFrame>
    </p:spTree>
    <p:extLst>
      <p:ext uri="{BB962C8B-B14F-4D97-AF65-F5344CB8AC3E}">
        <p14:creationId xmlns:p14="http://schemas.microsoft.com/office/powerpoint/2010/main" val="369641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5708D8-82B0-44E8-BAE5-EF49452F1D74}"/>
              </a:ext>
            </a:extLst>
          </p:cNvPr>
          <p:cNvSpPr>
            <a:spLocks noGrp="1"/>
          </p:cNvSpPr>
          <p:nvPr>
            <p:ph type="ctrTitle"/>
          </p:nvPr>
        </p:nvSpPr>
        <p:spPr/>
        <p:txBody>
          <a:bodyPr/>
          <a:lstStyle/>
          <a:p>
            <a:r>
              <a:rPr lang="en-US" altLang="zh-CN" dirty="0">
                <a:latin typeface="Calibri"/>
                <a:ea typeface="DengXian"/>
              </a:rPr>
              <a:t>C# Programming</a:t>
            </a:r>
            <a:endParaRPr lang="en-US" dirty="0">
              <a:latin typeface="Arial Narrow"/>
            </a:endParaRPr>
          </a:p>
        </p:txBody>
      </p:sp>
      <p:sp>
        <p:nvSpPr>
          <p:cNvPr id="10" name="Text Placeholder 9">
            <a:extLst>
              <a:ext uri="{FF2B5EF4-FFF2-40B4-BE49-F238E27FC236}">
                <a16:creationId xmlns:a16="http://schemas.microsoft.com/office/drawing/2014/main" id="{C1381686-6493-4BB4-907B-747F6AD236BD}"/>
              </a:ext>
            </a:extLst>
          </p:cNvPr>
          <p:cNvSpPr>
            <a:spLocks noGrp="1"/>
          </p:cNvSpPr>
          <p:nvPr>
            <p:ph type="body" sz="quarter" idx="10"/>
          </p:nvPr>
        </p:nvSpPr>
        <p:spPr/>
        <p:txBody>
          <a:bodyPr/>
          <a:lstStyle/>
          <a:p>
            <a:r>
              <a:rPr lang="en-US" dirty="0"/>
              <a:t>Jialong ZHANG</a:t>
            </a:r>
          </a:p>
        </p:txBody>
      </p:sp>
    </p:spTree>
    <p:extLst>
      <p:ext uri="{BB962C8B-B14F-4D97-AF65-F5344CB8AC3E}">
        <p14:creationId xmlns:p14="http://schemas.microsoft.com/office/powerpoint/2010/main" val="322985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94F6-B524-4D94-94B1-95F2E9CEC0BE}"/>
              </a:ext>
            </a:extLst>
          </p:cNvPr>
          <p:cNvSpPr>
            <a:spLocks noGrp="1"/>
          </p:cNvSpPr>
          <p:nvPr>
            <p:ph type="title"/>
          </p:nvPr>
        </p:nvSpPr>
        <p:spPr/>
        <p:txBody>
          <a:bodyPr/>
          <a:lstStyle/>
          <a:p>
            <a:r>
              <a:rPr lang="en-US" altLang="zh-CN" dirty="0"/>
              <a:t>Daily Schedule</a:t>
            </a:r>
            <a:endParaRPr lang="zh-CN" altLang="en-US" dirty="0"/>
          </a:p>
        </p:txBody>
      </p:sp>
      <p:sp>
        <p:nvSpPr>
          <p:cNvPr id="3" name="Content Placeholder 2">
            <a:extLst>
              <a:ext uri="{FF2B5EF4-FFF2-40B4-BE49-F238E27FC236}">
                <a16:creationId xmlns:a16="http://schemas.microsoft.com/office/drawing/2014/main" id="{45703453-C058-4EE8-9778-6B1AE6EBDEE9}"/>
              </a:ext>
            </a:extLst>
          </p:cNvPr>
          <p:cNvSpPr>
            <a:spLocks noGrp="1"/>
          </p:cNvSpPr>
          <p:nvPr>
            <p:ph idx="1"/>
          </p:nvPr>
        </p:nvSpPr>
        <p:spPr/>
        <p:txBody>
          <a:bodyPr/>
          <a:lstStyle/>
          <a:p>
            <a:pPr marL="342900" indent="-342900">
              <a:buFont typeface="Arial" panose="020B0604020202020204" pitchFamily="34" charset="0"/>
              <a:buChar char="•"/>
            </a:pPr>
            <a:r>
              <a:rPr lang="en-US" altLang="zh-CN" dirty="0"/>
              <a:t>Daily Stand-up Meeting 9:00 – 9:30 </a:t>
            </a:r>
          </a:p>
          <a:p>
            <a:r>
              <a:rPr lang="en-US" altLang="zh-CN" dirty="0"/>
              <a:t>	WeChat Voice Call; Context and Knowledge Sharing by Grace; Status Sharing; Plan Making;</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dirty="0"/>
              <a:t>Daily Review 18:00</a:t>
            </a:r>
          </a:p>
          <a:p>
            <a:r>
              <a:rPr lang="en-US" altLang="zh-CN" dirty="0"/>
              <a:t>	Status Sharing in WeChat; Code Review; Interactive Real-Time Learning; Help Session; </a:t>
            </a:r>
          </a:p>
          <a:p>
            <a:endParaRPr lang="en-US" altLang="zh-CN" dirty="0"/>
          </a:p>
          <a:p>
            <a:pPr marL="342900" indent="-342900">
              <a:buFont typeface="Arial" panose="020B0604020202020204" pitchFamily="34" charset="0"/>
              <a:buChar char="•"/>
            </a:pPr>
            <a:r>
              <a:rPr lang="en-US" altLang="zh-CN" dirty="0"/>
              <a:t>Free Discussion Chatroom all-day </a:t>
            </a:r>
          </a:p>
        </p:txBody>
      </p:sp>
      <p:sp>
        <p:nvSpPr>
          <p:cNvPr id="4" name="Slide Number Placeholder 3">
            <a:extLst>
              <a:ext uri="{FF2B5EF4-FFF2-40B4-BE49-F238E27FC236}">
                <a16:creationId xmlns:a16="http://schemas.microsoft.com/office/drawing/2014/main" id="{07F69609-BF9B-4A8D-80B7-1263CBCE6E55}"/>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6" name="Picture 5">
            <a:extLst>
              <a:ext uri="{FF2B5EF4-FFF2-40B4-BE49-F238E27FC236}">
                <a16:creationId xmlns:a16="http://schemas.microsoft.com/office/drawing/2014/main" id="{08F06696-AA03-49FE-9267-09F0DE5AE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986055"/>
            <a:ext cx="2262482" cy="2053637"/>
          </a:xfrm>
          <a:prstGeom prst="rect">
            <a:avLst/>
          </a:prstGeom>
        </p:spPr>
      </p:pic>
    </p:spTree>
    <p:extLst>
      <p:ext uri="{BB962C8B-B14F-4D97-AF65-F5344CB8AC3E}">
        <p14:creationId xmlns:p14="http://schemas.microsoft.com/office/powerpoint/2010/main" val="215178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E805-2EAF-4EC2-A4FC-A38BE109A5AF}"/>
              </a:ext>
            </a:extLst>
          </p:cNvPr>
          <p:cNvSpPr>
            <a:spLocks noGrp="1"/>
          </p:cNvSpPr>
          <p:nvPr>
            <p:ph type="title"/>
          </p:nvPr>
        </p:nvSpPr>
        <p:spPr/>
        <p:txBody>
          <a:bodyPr/>
          <a:lstStyle/>
          <a:p>
            <a:r>
              <a:rPr lang="en-US" dirty="0"/>
              <a:t>Learning the C# Language</a:t>
            </a:r>
          </a:p>
        </p:txBody>
      </p:sp>
      <p:sp>
        <p:nvSpPr>
          <p:cNvPr id="8" name="Content Placeholder 2">
            <a:extLst>
              <a:ext uri="{FF2B5EF4-FFF2-40B4-BE49-F238E27FC236}">
                <a16:creationId xmlns:a16="http://schemas.microsoft.com/office/drawing/2014/main" id="{C20D4113-2D99-4270-B2BD-5639542224EB}"/>
              </a:ext>
            </a:extLst>
          </p:cNvPr>
          <p:cNvSpPr>
            <a:spLocks noGrp="1"/>
          </p:cNvSpPr>
          <p:nvPr>
            <p:ph idx="1"/>
          </p:nvPr>
        </p:nvSpPr>
        <p:spPr>
          <a:xfrm>
            <a:off x="442913" y="1267496"/>
            <a:ext cx="11306174" cy="4500562"/>
          </a:xfrm>
        </p:spPr>
        <p:txBody>
          <a:bodyPr/>
          <a:lstStyle/>
          <a:p>
            <a:pPr marL="285750" indent="-285750">
              <a:lnSpc>
                <a:spcPts val="1880"/>
              </a:lnSpc>
              <a:buFont typeface="Arial" panose="020B0604020202020204" pitchFamily="34" charset="0"/>
              <a:buChar char="•"/>
            </a:pPr>
            <a:r>
              <a:rPr lang="en-US" altLang="zh-CN" dirty="0"/>
              <a:t>Text book: Illustrated C# 7 (C#</a:t>
            </a:r>
            <a:r>
              <a:rPr lang="zh-CN" altLang="en-US" dirty="0"/>
              <a:t>图解教程）</a:t>
            </a:r>
            <a:endParaRPr lang="en-US" altLang="zh-CN" dirty="0"/>
          </a:p>
          <a:p>
            <a:pPr>
              <a:lnSpc>
                <a:spcPts val="1880"/>
              </a:lnSpc>
            </a:pPr>
            <a:r>
              <a:rPr lang="en-US" altLang="zh-CN" dirty="0">
                <a:hlinkClick r:id="rId2"/>
              </a:rPr>
              <a:t>https://github.com/Archangelxzy/Csharp--/blob/master/ReadNote.md</a:t>
            </a:r>
            <a:r>
              <a:rPr lang="en-US" altLang="zh-CN" dirty="0"/>
              <a:t> by LIU Lin</a:t>
            </a:r>
          </a:p>
          <a:p>
            <a:pPr marL="285750" indent="-285750">
              <a:lnSpc>
                <a:spcPts val="1880"/>
              </a:lnSpc>
              <a:buFont typeface="Arial" panose="020B0604020202020204" pitchFamily="34" charset="0"/>
              <a:buChar char="•"/>
            </a:pPr>
            <a:r>
              <a:rPr lang="en-US" altLang="zh-CN" dirty="0"/>
              <a:t>Programming Practices: </a:t>
            </a:r>
            <a:r>
              <a:rPr lang="en-US" altLang="zh-CN" dirty="0" err="1"/>
              <a:t>Edabit</a:t>
            </a:r>
            <a:r>
              <a:rPr lang="en-US" altLang="zh-CN" dirty="0"/>
              <a:t>, </a:t>
            </a:r>
            <a:r>
              <a:rPr lang="en-US" altLang="zh-CN" dirty="0" err="1"/>
              <a:t>Leetcode</a:t>
            </a:r>
            <a:r>
              <a:rPr lang="en-US" altLang="zh-CN" dirty="0"/>
              <a:t>, etc. </a:t>
            </a:r>
          </a:p>
          <a:p>
            <a:pPr>
              <a:lnSpc>
                <a:spcPts val="1880"/>
              </a:lnSpc>
            </a:pPr>
            <a:r>
              <a:rPr lang="en-US" altLang="zh-CN" dirty="0">
                <a:hlinkClick r:id="rId3"/>
              </a:rPr>
              <a:t>https://github.com/jzhang182</a:t>
            </a:r>
            <a:endParaRPr lang="en-US" altLang="zh-CN" dirty="0"/>
          </a:p>
          <a:p>
            <a:pPr marL="285750" indent="-285750">
              <a:lnSpc>
                <a:spcPts val="1880"/>
              </a:lnSpc>
              <a:buFont typeface="Arial" panose="020B0604020202020204" pitchFamily="34" charset="0"/>
              <a:buChar char="•"/>
            </a:pPr>
            <a:r>
              <a:rPr lang="en-US" altLang="zh-CN" dirty="0"/>
              <a:t>Further learning materials: Microsoft documents, Pluralsight, etc.  </a:t>
            </a:r>
          </a:p>
          <a:p>
            <a:pPr marL="285750" indent="-285750">
              <a:lnSpc>
                <a:spcPts val="1880"/>
              </a:lnSpc>
              <a:buFont typeface="Arial" panose="020B0604020202020204" pitchFamily="34" charset="0"/>
              <a:buChar char="•"/>
            </a:pPr>
            <a:endParaRPr lang="zh-CN" altLang="en-US" dirty="0"/>
          </a:p>
          <a:p>
            <a:endParaRPr lang="zh-CN" altLang="en-US" dirty="0"/>
          </a:p>
        </p:txBody>
      </p:sp>
      <p:pic>
        <p:nvPicPr>
          <p:cNvPr id="10" name="Picture 9">
            <a:extLst>
              <a:ext uri="{FF2B5EF4-FFF2-40B4-BE49-F238E27FC236}">
                <a16:creationId xmlns:a16="http://schemas.microsoft.com/office/drawing/2014/main" id="{B9C48616-E19D-4F07-A1B2-F107B91FD5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937" y="3918196"/>
            <a:ext cx="3824799" cy="1492092"/>
          </a:xfrm>
          <a:prstGeom prst="rect">
            <a:avLst/>
          </a:prstGeom>
        </p:spPr>
      </p:pic>
      <p:pic>
        <p:nvPicPr>
          <p:cNvPr id="12" name="Picture 11">
            <a:extLst>
              <a:ext uri="{FF2B5EF4-FFF2-40B4-BE49-F238E27FC236}">
                <a16:creationId xmlns:a16="http://schemas.microsoft.com/office/drawing/2014/main" id="{50B3CDB9-B2F4-45AC-93BD-09455A070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165" y="3546794"/>
            <a:ext cx="3824799" cy="2997816"/>
          </a:xfrm>
          <a:prstGeom prst="rect">
            <a:avLst/>
          </a:prstGeom>
        </p:spPr>
      </p:pic>
      <p:pic>
        <p:nvPicPr>
          <p:cNvPr id="14" name="Picture 13">
            <a:extLst>
              <a:ext uri="{FF2B5EF4-FFF2-40B4-BE49-F238E27FC236}">
                <a16:creationId xmlns:a16="http://schemas.microsoft.com/office/drawing/2014/main" id="{EFC147F6-C6A3-4544-A86D-80D12357A1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0591" y="441324"/>
            <a:ext cx="1811490" cy="2274166"/>
          </a:xfrm>
          <a:prstGeom prst="rect">
            <a:avLst/>
          </a:prstGeom>
        </p:spPr>
      </p:pic>
      <p:pic>
        <p:nvPicPr>
          <p:cNvPr id="16" name="Picture 15">
            <a:extLst>
              <a:ext uri="{FF2B5EF4-FFF2-40B4-BE49-F238E27FC236}">
                <a16:creationId xmlns:a16="http://schemas.microsoft.com/office/drawing/2014/main" id="{A47CD799-767D-43F0-A25B-017806A6D150}"/>
              </a:ext>
            </a:extLst>
          </p:cNvPr>
          <p:cNvPicPr>
            <a:picLocks noChangeAspect="1"/>
          </p:cNvPicPr>
          <p:nvPr/>
        </p:nvPicPr>
        <p:blipFill rotWithShape="1">
          <a:blip r:embed="rId7">
            <a:extLst>
              <a:ext uri="{28A0092B-C50C-407E-A947-70E740481C1C}">
                <a14:useLocalDpi xmlns:a14="http://schemas.microsoft.com/office/drawing/2010/main" val="0"/>
              </a:ext>
            </a:extLst>
          </a:blip>
          <a:srcRect l="64649" t="335" r="87" b="-335"/>
          <a:stretch/>
        </p:blipFill>
        <p:spPr>
          <a:xfrm>
            <a:off x="8795709" y="3546794"/>
            <a:ext cx="2308093" cy="2623817"/>
          </a:xfrm>
          <a:prstGeom prst="rect">
            <a:avLst/>
          </a:prstGeom>
        </p:spPr>
      </p:pic>
    </p:spTree>
    <p:extLst>
      <p:ext uri="{BB962C8B-B14F-4D97-AF65-F5344CB8AC3E}">
        <p14:creationId xmlns:p14="http://schemas.microsoft.com/office/powerpoint/2010/main" val="3863768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901F-7149-4EB9-8FB9-4D57CA1B698F}"/>
              </a:ext>
            </a:extLst>
          </p:cNvPr>
          <p:cNvSpPr>
            <a:spLocks noGrp="1"/>
          </p:cNvSpPr>
          <p:nvPr>
            <p:ph type="title"/>
          </p:nvPr>
        </p:nvSpPr>
        <p:spPr/>
        <p:txBody>
          <a:bodyPr/>
          <a:lstStyle/>
          <a:p>
            <a:r>
              <a:rPr lang="en-US" altLang="zh-CN" dirty="0" err="1"/>
              <a:t>Softwares</a:t>
            </a:r>
            <a:r>
              <a:rPr lang="en-US" altLang="zh-CN" dirty="0"/>
              <a:t> and extensions usage</a:t>
            </a:r>
            <a:endParaRPr lang="zh-CN" altLang="en-US" dirty="0"/>
          </a:p>
        </p:txBody>
      </p:sp>
      <p:sp>
        <p:nvSpPr>
          <p:cNvPr id="3" name="Content Placeholder 2">
            <a:extLst>
              <a:ext uri="{FF2B5EF4-FFF2-40B4-BE49-F238E27FC236}">
                <a16:creationId xmlns:a16="http://schemas.microsoft.com/office/drawing/2014/main" id="{7EB48B27-91BF-4711-B1B3-4C1167CDEAB8}"/>
              </a:ext>
            </a:extLst>
          </p:cNvPr>
          <p:cNvSpPr>
            <a:spLocks noGrp="1"/>
          </p:cNvSpPr>
          <p:nvPr>
            <p:ph idx="1"/>
          </p:nvPr>
        </p:nvSpPr>
        <p:spPr/>
        <p:txBody>
          <a:bodyPr/>
          <a:lstStyle/>
          <a:p>
            <a:pPr marL="342900" indent="-342900">
              <a:buFont typeface="Arial" panose="020B0604020202020204" pitchFamily="34" charset="0"/>
              <a:buChar char="•"/>
            </a:pPr>
            <a:r>
              <a:rPr lang="en-US" altLang="zh-CN" dirty="0"/>
              <a:t>Coding: Visual Studio Code, Visual Studio 2019 Community</a:t>
            </a:r>
          </a:p>
          <a:p>
            <a:endParaRPr lang="en-US" altLang="zh-CN" dirty="0"/>
          </a:p>
          <a:p>
            <a:pPr marL="342900" indent="-342900">
              <a:buFont typeface="Arial" panose="020B0604020202020204" pitchFamily="34" charset="0"/>
              <a:buChar char="•"/>
            </a:pPr>
            <a:r>
              <a:rPr lang="en-US" altLang="zh-CN" dirty="0"/>
              <a:t>Quality Management: </a:t>
            </a:r>
            <a:r>
              <a:rPr lang="en-US" altLang="zh-CN" dirty="0" err="1"/>
              <a:t>OpenCover</a:t>
            </a:r>
            <a:r>
              <a:rPr lang="en-US" altLang="zh-CN" dirty="0"/>
              <a:t>, </a:t>
            </a:r>
            <a:r>
              <a:rPr lang="en-US" altLang="zh-CN" dirty="0" err="1"/>
              <a:t>Xmind</a:t>
            </a:r>
            <a:r>
              <a:rPr lang="en-US" altLang="zh-CN" dirty="0"/>
              <a:t>,</a:t>
            </a:r>
          </a:p>
          <a:p>
            <a:endParaRPr lang="zh-CN" altLang="en-US" dirty="0"/>
          </a:p>
        </p:txBody>
      </p:sp>
      <p:sp>
        <p:nvSpPr>
          <p:cNvPr id="4" name="Slide Number Placeholder 3">
            <a:extLst>
              <a:ext uri="{FF2B5EF4-FFF2-40B4-BE49-F238E27FC236}">
                <a16:creationId xmlns:a16="http://schemas.microsoft.com/office/drawing/2014/main" id="{D113CA84-B22F-4C68-9F2D-8BCB053333D0}"/>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6" name="Picture 5">
            <a:extLst>
              <a:ext uri="{FF2B5EF4-FFF2-40B4-BE49-F238E27FC236}">
                <a16:creationId xmlns:a16="http://schemas.microsoft.com/office/drawing/2014/main" id="{EB1FA576-EEC8-4C6A-A61B-14403BEAFE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148" y="3429000"/>
            <a:ext cx="4662921" cy="2545178"/>
          </a:xfrm>
          <a:prstGeom prst="rect">
            <a:avLst/>
          </a:prstGeom>
        </p:spPr>
      </p:pic>
    </p:spTree>
    <p:extLst>
      <p:ext uri="{BB962C8B-B14F-4D97-AF65-F5344CB8AC3E}">
        <p14:creationId xmlns:p14="http://schemas.microsoft.com/office/powerpoint/2010/main" val="425633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6BB5-F33D-40EA-AA3B-A0CB3F746E1E}"/>
              </a:ext>
            </a:extLst>
          </p:cNvPr>
          <p:cNvSpPr>
            <a:spLocks noGrp="1"/>
          </p:cNvSpPr>
          <p:nvPr>
            <p:ph type="title"/>
          </p:nvPr>
        </p:nvSpPr>
        <p:spPr/>
        <p:txBody>
          <a:bodyPr/>
          <a:lstStyle/>
          <a:p>
            <a:r>
              <a:rPr lang="en-US" altLang="zh-CN" dirty="0"/>
              <a:t>Individual Projects and Testing</a:t>
            </a:r>
            <a:endParaRPr lang="zh-CN" altLang="en-US" dirty="0"/>
          </a:p>
        </p:txBody>
      </p:sp>
      <p:sp>
        <p:nvSpPr>
          <p:cNvPr id="3" name="Content Placeholder 2">
            <a:extLst>
              <a:ext uri="{FF2B5EF4-FFF2-40B4-BE49-F238E27FC236}">
                <a16:creationId xmlns:a16="http://schemas.microsoft.com/office/drawing/2014/main" id="{73F956C4-5D3E-4E92-AF60-76A1F9F470F0}"/>
              </a:ext>
            </a:extLst>
          </p:cNvPr>
          <p:cNvSpPr>
            <a:spLocks noGrp="1"/>
          </p:cNvSpPr>
          <p:nvPr>
            <p:ph idx="1"/>
          </p:nvPr>
        </p:nvSpPr>
        <p:spPr/>
        <p:txBody>
          <a:bodyPr/>
          <a:lstStyle/>
          <a:p>
            <a:pPr marL="342900" indent="-342900">
              <a:buFont typeface="Arial" panose="020B0604020202020204" pitchFamily="34" charset="0"/>
              <a:buChar char="•"/>
            </a:pPr>
            <a:r>
              <a:rPr lang="en-US" altLang="zh-CN" dirty="0"/>
              <a:t>Coding exercises and challenges</a:t>
            </a:r>
          </a:p>
          <a:p>
            <a:pPr marL="747713" lvl="1" indent="-342900">
              <a:buFont typeface="Arial" panose="020B0604020202020204" pitchFamily="34" charset="0"/>
              <a:buChar char="•"/>
            </a:pPr>
            <a:r>
              <a:rPr lang="en-US" altLang="zh-CN" dirty="0"/>
              <a:t>Algorithms: Searching, Sorting, etc.</a:t>
            </a:r>
          </a:p>
          <a:p>
            <a:pPr marL="747713" lvl="1" indent="-342900">
              <a:buFont typeface="Arial" panose="020B0604020202020204" pitchFamily="34" charset="0"/>
              <a:buChar char="•"/>
            </a:pPr>
            <a:r>
              <a:rPr lang="en-US" altLang="zh-CN" dirty="0"/>
              <a:t>Performance: Speed, Stability</a:t>
            </a:r>
          </a:p>
          <a:p>
            <a:pPr marL="747713" lvl="1" indent="-342900">
              <a:buFont typeface="Arial" panose="020B0604020202020204" pitchFamily="34" charset="0"/>
              <a:buChar char="•"/>
            </a:pPr>
            <a:r>
              <a:rPr lang="en-US" altLang="zh-CN" dirty="0"/>
              <a:t>User Friendly: Naming and coding rules, code review</a:t>
            </a:r>
          </a:p>
          <a:p>
            <a:pPr marL="342900" indent="-342900">
              <a:buFont typeface="Arial" panose="020B0604020202020204" pitchFamily="34" charset="0"/>
              <a:buChar char="•"/>
            </a:pPr>
            <a:r>
              <a:rPr lang="en-US" altLang="zh-CN" dirty="0"/>
              <a:t>Console Apps</a:t>
            </a:r>
          </a:p>
          <a:p>
            <a:pPr marL="747713" lvl="1" indent="-342900">
              <a:buFont typeface="Arial" panose="020B0604020202020204" pitchFamily="34" charset="0"/>
              <a:buChar char="•"/>
            </a:pPr>
            <a:r>
              <a:rPr lang="en-US" altLang="zh-CN" dirty="0"/>
              <a:t>Trajectory Views</a:t>
            </a:r>
          </a:p>
          <a:p>
            <a:pPr marL="747713" lvl="1" indent="-342900">
              <a:buFont typeface="Arial" panose="020B0604020202020204" pitchFamily="34" charset="0"/>
              <a:buChar char="•"/>
            </a:pPr>
            <a:r>
              <a:rPr lang="en-US" altLang="zh-CN" dirty="0"/>
              <a:t>Health Records System</a:t>
            </a:r>
          </a:p>
          <a:p>
            <a:pPr marL="747713" lvl="1" indent="-342900">
              <a:buFont typeface="Arial" panose="020B0604020202020204" pitchFamily="34" charset="0"/>
              <a:buChar char="•"/>
            </a:pPr>
            <a:r>
              <a:rPr lang="en-US" altLang="zh-CN" dirty="0"/>
              <a:t>Unit testing and UX</a:t>
            </a:r>
          </a:p>
          <a:p>
            <a:pPr marL="342900" indent="-342900">
              <a:buFont typeface="Arial" panose="020B0604020202020204" pitchFamily="34" charset="0"/>
              <a:buChar char="•"/>
            </a:pPr>
            <a:r>
              <a:rPr lang="en-US" altLang="zh-CN" dirty="0"/>
              <a:t>Windows Forms Apps</a:t>
            </a:r>
          </a:p>
          <a:p>
            <a:pPr marL="747713" lvl="1" indent="-342900">
              <a:buFont typeface="Arial" panose="020B0604020202020204" pitchFamily="34" charset="0"/>
              <a:buChar char="•"/>
            </a:pPr>
            <a:r>
              <a:rPr lang="en-US" altLang="zh-CN" dirty="0"/>
              <a:t>Health Records System</a:t>
            </a:r>
          </a:p>
          <a:p>
            <a:pPr marL="747713" lvl="1" indent="-342900">
              <a:buFont typeface="Arial" panose="020B0604020202020204" pitchFamily="34" charset="0"/>
              <a:buChar char="•"/>
            </a:pPr>
            <a:r>
              <a:rPr lang="en-US" altLang="zh-CN" dirty="0"/>
              <a:t>Test Cases</a:t>
            </a:r>
          </a:p>
          <a:p>
            <a:pPr marL="747713" lvl="1" indent="-342900">
              <a:buFont typeface="Arial" panose="020B0604020202020204" pitchFamily="34" charset="0"/>
              <a:buChar char="•"/>
            </a:pPr>
            <a:r>
              <a:rPr lang="en-US" altLang="zh-CN" dirty="0" err="1"/>
              <a:t>MindLine</a:t>
            </a:r>
            <a:endParaRPr lang="en-US" altLang="zh-CN" dirty="0"/>
          </a:p>
        </p:txBody>
      </p:sp>
      <p:sp>
        <p:nvSpPr>
          <p:cNvPr id="4" name="Slide Number Placeholder 3">
            <a:extLst>
              <a:ext uri="{FF2B5EF4-FFF2-40B4-BE49-F238E27FC236}">
                <a16:creationId xmlns:a16="http://schemas.microsoft.com/office/drawing/2014/main" id="{38D97141-7CA0-44DD-BF50-57A4FC7E8AF9}"/>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pic>
        <p:nvPicPr>
          <p:cNvPr id="6" name="Picture 5">
            <a:extLst>
              <a:ext uri="{FF2B5EF4-FFF2-40B4-BE49-F238E27FC236}">
                <a16:creationId xmlns:a16="http://schemas.microsoft.com/office/drawing/2014/main" id="{7D11156D-8656-45CD-860D-89AA1AE8A2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683" y="274745"/>
            <a:ext cx="2581661" cy="2203344"/>
          </a:xfrm>
          <a:prstGeom prst="rect">
            <a:avLst/>
          </a:prstGeom>
        </p:spPr>
      </p:pic>
      <p:pic>
        <p:nvPicPr>
          <p:cNvPr id="9" name="Picture 8">
            <a:extLst>
              <a:ext uri="{FF2B5EF4-FFF2-40B4-BE49-F238E27FC236}">
                <a16:creationId xmlns:a16="http://schemas.microsoft.com/office/drawing/2014/main" id="{EB823335-1FDC-4B36-8814-6998E86331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019" y="3703979"/>
            <a:ext cx="6003303" cy="2138021"/>
          </a:xfrm>
          <a:prstGeom prst="rect">
            <a:avLst/>
          </a:prstGeom>
        </p:spPr>
      </p:pic>
      <p:pic>
        <p:nvPicPr>
          <p:cNvPr id="11" name="Picture 10">
            <a:extLst>
              <a:ext uri="{FF2B5EF4-FFF2-40B4-BE49-F238E27FC236}">
                <a16:creationId xmlns:a16="http://schemas.microsoft.com/office/drawing/2014/main" id="{CCF5E463-A393-4B59-BA67-03E3C898FD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2452" y="244844"/>
            <a:ext cx="3071744" cy="3364956"/>
          </a:xfrm>
          <a:prstGeom prst="rect">
            <a:avLst/>
          </a:prstGeom>
        </p:spPr>
      </p:pic>
    </p:spTree>
    <p:extLst>
      <p:ext uri="{BB962C8B-B14F-4D97-AF65-F5344CB8AC3E}">
        <p14:creationId xmlns:p14="http://schemas.microsoft.com/office/powerpoint/2010/main" val="3372186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LIU Lin</a:t>
            </a:r>
            <a:endParaRPr lang="zh-CN" altLang="en-US" dirty="0"/>
          </a:p>
        </p:txBody>
      </p:sp>
      <p:sp>
        <p:nvSpPr>
          <p:cNvPr id="3" name="标题 2"/>
          <p:cNvSpPr>
            <a:spLocks noGrp="1"/>
          </p:cNvSpPr>
          <p:nvPr>
            <p:ph type="ctrTitle"/>
          </p:nvPr>
        </p:nvSpPr>
        <p:spPr>
          <a:xfrm>
            <a:off x="451876" y="2690438"/>
            <a:ext cx="9447133" cy="2387600"/>
          </a:xfrm>
        </p:spPr>
        <p:txBody>
          <a:bodyPr/>
          <a:lstStyle/>
          <a:p>
            <a:r>
              <a:rPr lang="en-US" altLang="zh-CN" dirty="0" smtClean="0"/>
              <a:t>Windows Forms Applications </a:t>
            </a:r>
            <a:br>
              <a:rPr lang="en-US" altLang="zh-CN" dirty="0" smtClean="0"/>
            </a:br>
            <a:r>
              <a:rPr lang="en-US" altLang="zh-CN" sz="4000" dirty="0" smtClean="0"/>
              <a:t>– case: </a:t>
            </a:r>
            <a:r>
              <a:rPr lang="en-US" altLang="zh-CN" sz="4000" dirty="0" smtClean="0"/>
              <a:t>Daily Health Monitor</a:t>
            </a:r>
            <a:endParaRPr lang="zh-CN" altLang="en-US" dirty="0"/>
          </a:p>
        </p:txBody>
      </p:sp>
      <p:sp>
        <p:nvSpPr>
          <p:cNvPr id="4" name="灯片编号占位符 3"/>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009FC2"/>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9FC2"/>
              </a:solidFill>
              <a:effectLst/>
              <a:uLnTx/>
              <a:uFillTx/>
              <a:latin typeface="Arial Narrow" charset="0"/>
            </a:endParaRPr>
          </a:p>
        </p:txBody>
      </p:sp>
    </p:spTree>
    <p:extLst>
      <p:ext uri="{BB962C8B-B14F-4D97-AF65-F5344CB8AC3E}">
        <p14:creationId xmlns:p14="http://schemas.microsoft.com/office/powerpoint/2010/main" val="2903091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Objective</a:t>
            </a:r>
            <a:endParaRPr lang="zh-CN" altLang="en-US" dirty="0"/>
          </a:p>
        </p:txBody>
      </p:sp>
      <p:sp>
        <p:nvSpPr>
          <p:cNvPr id="3" name="内容占位符 2"/>
          <p:cNvSpPr>
            <a:spLocks noGrp="1"/>
          </p:cNvSpPr>
          <p:nvPr>
            <p:ph idx="1"/>
          </p:nvPr>
        </p:nvSpPr>
        <p:spPr/>
        <p:txBody>
          <a:bodyPr/>
          <a:lstStyle/>
          <a:p>
            <a:pPr marL="342900" indent="-342900">
              <a:lnSpc>
                <a:spcPct val="150000"/>
              </a:lnSpc>
              <a:buFontTx/>
              <a:buChar char="-"/>
            </a:pPr>
            <a:r>
              <a:rPr lang="en-US" altLang="zh-CN" dirty="0" smtClean="0"/>
              <a:t>Learn building </a:t>
            </a:r>
            <a:r>
              <a:rPr lang="en-US" altLang="zh-CN" b="1" dirty="0" smtClean="0"/>
              <a:t>graphically rich interactive applications</a:t>
            </a:r>
          </a:p>
          <a:p>
            <a:pPr marL="342900" indent="-342900">
              <a:lnSpc>
                <a:spcPct val="150000"/>
              </a:lnSpc>
              <a:buFontTx/>
              <a:buChar char="-"/>
            </a:pPr>
            <a:r>
              <a:rPr lang="en-US" altLang="zh-CN" dirty="0" smtClean="0"/>
              <a:t>Learn </a:t>
            </a:r>
            <a:r>
              <a:rPr lang="en-US" altLang="zh-CN" b="1" dirty="0" smtClean="0"/>
              <a:t>Windows Forms programming</a:t>
            </a:r>
          </a:p>
          <a:p>
            <a:pPr marL="747713" lvl="1" indent="-342900">
              <a:lnSpc>
                <a:spcPct val="150000"/>
              </a:lnSpc>
              <a:buFontTx/>
              <a:buChar char="-"/>
            </a:pPr>
            <a:r>
              <a:rPr lang="en-US" altLang="zh-CN" dirty="0" smtClean="0"/>
              <a:t>Windows Forms controls</a:t>
            </a:r>
          </a:p>
          <a:p>
            <a:pPr marL="747713" lvl="1" indent="-342900">
              <a:lnSpc>
                <a:spcPct val="150000"/>
              </a:lnSpc>
              <a:buFontTx/>
              <a:buChar char="-"/>
            </a:pPr>
            <a:r>
              <a:rPr lang="en-US" altLang="zh-CN" dirty="0" smtClean="0"/>
              <a:t>Handling of user inputs, event handlers</a:t>
            </a:r>
          </a:p>
          <a:p>
            <a:pPr marL="747713" lvl="1" indent="-342900">
              <a:lnSpc>
                <a:spcPct val="150000"/>
              </a:lnSpc>
              <a:buFontTx/>
              <a:buChar char="-"/>
            </a:pPr>
            <a:r>
              <a:rPr lang="en-US" altLang="zh-CN" dirty="0" smtClean="0"/>
              <a:t>UI &amp; UX design</a:t>
            </a:r>
          </a:p>
          <a:p>
            <a:pPr marL="342900" indent="-342900">
              <a:lnSpc>
                <a:spcPct val="150000"/>
              </a:lnSpc>
              <a:buFontTx/>
              <a:buChar char="-"/>
            </a:pPr>
            <a:r>
              <a:rPr lang="en-US" altLang="zh-CN" dirty="0" smtClean="0"/>
              <a:t>Learn </a:t>
            </a:r>
            <a:r>
              <a:rPr lang="en-US" altLang="zh-CN" b="1" dirty="0" smtClean="0"/>
              <a:t>quality management</a:t>
            </a:r>
          </a:p>
          <a:p>
            <a:pPr marL="747713" lvl="1" indent="-342900">
              <a:buFontTx/>
              <a:buChar char="-"/>
            </a:pPr>
            <a:endParaRPr lang="en-US" altLang="zh-CN" dirty="0" smtClean="0"/>
          </a:p>
          <a:p>
            <a:pPr marL="342900" indent="-342900">
              <a:buFontTx/>
              <a:buChar char="-"/>
            </a:pPr>
            <a:endParaRPr lang="zh-CN" altLang="en-US" dirty="0"/>
          </a:p>
        </p:txBody>
      </p:sp>
      <p:sp>
        <p:nvSpPr>
          <p:cNvPr id="4" name="灯片编号占位符 3"/>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E68C56-851D-0E49-A58C-F30516365F79}" type="slidenum">
              <a:rPr kumimoji="0" lang="en-US" sz="1200" b="0" i="0" u="none" strike="noStrike" kern="1200" cap="none" spc="0" normalizeH="0" baseline="0" noProof="0" smtClean="0">
                <a:ln>
                  <a:noFill/>
                </a:ln>
                <a:solidFill>
                  <a:srgbClr val="595959">
                    <a:lumMod val="40000"/>
                    <a:lumOff val="60000"/>
                  </a:srgbClr>
                </a:solidFill>
                <a:effectLst/>
                <a:uLnTx/>
                <a:uFillTx/>
                <a:latin typeface="Arial Narrow"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595959">
                  <a:lumMod val="40000"/>
                  <a:lumOff val="60000"/>
                </a:srgbClr>
              </a:solidFill>
              <a:effectLst/>
              <a:uLnTx/>
              <a:uFillTx/>
              <a:latin typeface="Arial Narrow" charset="0"/>
            </a:endParaRPr>
          </a:p>
        </p:txBody>
      </p:sp>
    </p:spTree>
    <p:extLst>
      <p:ext uri="{BB962C8B-B14F-4D97-AF65-F5344CB8AC3E}">
        <p14:creationId xmlns:p14="http://schemas.microsoft.com/office/powerpoint/2010/main" val="2097561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echnology Organizations">
  <a:themeElements>
    <a:clrScheme name="SLB-40-Platforms">
      <a:dk1>
        <a:srgbClr val="595959"/>
      </a:dk1>
      <a:lt1>
        <a:srgbClr val="FFFFFF"/>
      </a:lt1>
      <a:dk2>
        <a:srgbClr val="375D6E"/>
      </a:dk2>
      <a:lt2>
        <a:srgbClr val="E7E6E6"/>
      </a:lt2>
      <a:accent1>
        <a:srgbClr val="22B9A2"/>
      </a:accent1>
      <a:accent2>
        <a:srgbClr val="009FC2"/>
      </a:accent2>
      <a:accent3>
        <a:srgbClr val="A0CF67"/>
      </a:accent3>
      <a:accent4>
        <a:srgbClr val="FFC528"/>
      </a:accent4>
      <a:accent5>
        <a:srgbClr val="004483"/>
      </a:accent5>
      <a:accent6>
        <a:srgbClr val="4D4D4E"/>
      </a:accent6>
      <a:hlink>
        <a:srgbClr val="009FC2"/>
      </a:hlink>
      <a:folHlink>
        <a:srgbClr val="009FC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50000"/>
            <a:alpha val="46000"/>
          </a:schemeClr>
        </a:solidFill>
        <a:ln w="12700">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lIns="0" tIns="0" rIns="0" bIns="0" rtlCol="0" anchor="t" anchorCtr="0">
        <a:noAutofit/>
      </a:bodyPr>
      <a:lstStyle>
        <a:defPPr>
          <a:lnSpc>
            <a:spcPts val="1880"/>
          </a:lnSpc>
          <a:defRPr dirty="0" smtClean="0">
            <a:latin typeface="Arial Narrow" charset="0"/>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echnology Organizations">
  <a:themeElements>
    <a:clrScheme name="SLB-40-Platforms">
      <a:dk1>
        <a:srgbClr val="595959"/>
      </a:dk1>
      <a:lt1>
        <a:srgbClr val="FFFFFF"/>
      </a:lt1>
      <a:dk2>
        <a:srgbClr val="375D6E"/>
      </a:dk2>
      <a:lt2>
        <a:srgbClr val="E7E6E6"/>
      </a:lt2>
      <a:accent1>
        <a:srgbClr val="22B9A2"/>
      </a:accent1>
      <a:accent2>
        <a:srgbClr val="009FC2"/>
      </a:accent2>
      <a:accent3>
        <a:srgbClr val="A0CF67"/>
      </a:accent3>
      <a:accent4>
        <a:srgbClr val="FFC528"/>
      </a:accent4>
      <a:accent5>
        <a:srgbClr val="004483"/>
      </a:accent5>
      <a:accent6>
        <a:srgbClr val="4D4D4E"/>
      </a:accent6>
      <a:hlink>
        <a:srgbClr val="009FC2"/>
      </a:hlink>
      <a:folHlink>
        <a:srgbClr val="009FC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50000"/>
            <a:alpha val="46000"/>
          </a:schemeClr>
        </a:solidFill>
        <a:ln w="12700">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lIns="0" tIns="0" rIns="0" bIns="0" rtlCol="0" anchor="t" anchorCtr="0">
        <a:noAutofit/>
      </a:bodyPr>
      <a:lstStyle>
        <a:defPPr>
          <a:lnSpc>
            <a:spcPts val="1880"/>
          </a:lnSpc>
          <a:defRPr dirty="0" smtClean="0">
            <a:latin typeface="Arial Narrow" charset="0"/>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ndows Theme">
  <a:themeElements>
    <a:clrScheme name="Custom 1">
      <a:dk1>
        <a:sysClr val="windowText" lastClr="000000"/>
      </a:dk1>
      <a:lt1>
        <a:sysClr val="window" lastClr="FFFFFF"/>
      </a:lt1>
      <a:dk2>
        <a:srgbClr val="44546A"/>
      </a:dk2>
      <a:lt2>
        <a:srgbClr val="E7E6E6"/>
      </a:lt2>
      <a:accent1>
        <a:srgbClr val="4472C4"/>
      </a:accent1>
      <a:accent2>
        <a:srgbClr val="009FC2"/>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50000"/>
            <a:alpha val="46000"/>
          </a:schemeClr>
        </a:solidFill>
        <a:ln w="12700">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lIns="0" tIns="0" rIns="0" bIns="0" rtlCol="0" anchor="t" anchorCtr="0">
        <a:noAutofit/>
      </a:bodyPr>
      <a:lstStyle>
        <a:defPPr>
          <a:lnSpc>
            <a:spcPts val="1880"/>
          </a:lnSpc>
          <a:defRPr dirty="0" smtClean="0">
            <a:latin typeface="Arial Narrow" charset="0"/>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white_squa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xwell #1">
      <a:majorFont>
        <a:latin typeface="Arial Narrow"/>
        <a:ea typeface="Gill Sans"/>
        <a:cs typeface="Gill Sans"/>
      </a:majorFont>
      <a:minorFont>
        <a:latin typeface="Arial Narrow"/>
        <a:ea typeface="Gill Sans"/>
        <a:cs typeface="Gill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95CC4"/>
        </a:solidFill>
        <a:ln>
          <a:noFill/>
        </a:ln>
        <a:effectLst/>
        <a:extLst>
          <a:ext uri="{91240B29-F687-4f45-9708-019B960494DF}">
            <a14:hiddenLine xmlns:a14="http://schemas.microsoft.com/office/drawing/2010/main" xmlns="" w="12700" cap="flat" cmpd="sng" algn="ctr">
              <a:solidFill>
                <a:schemeClr val="tx1"/>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8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spDef>
    <a:lnDef>
      <a:spPr bwMode="auto">
        <a:xfrm>
          <a:off x="0" y="0"/>
          <a:ext cx="1" cy="1"/>
        </a:xfrm>
        <a:custGeom>
          <a:avLst/>
          <a:gdLst/>
          <a:ahLst/>
          <a:cxnLst/>
          <a:rect l="0" t="0" r="0" b="0"/>
          <a:pathLst/>
        </a:custGeom>
        <a:solidFill>
          <a:srgbClr val="095CC4"/>
        </a:solidFill>
        <a:ln>
          <a:noFill/>
        </a:ln>
        <a:effectLst/>
        <a:extLst>
          <a:ext uri="{91240B29-F687-4f45-9708-019B960494DF}">
            <a14:hiddenLine xmlns:a14="http://schemas.microsoft.com/office/drawing/2010/main" xmlns="" w="12700" cap="flat" cmpd="sng" algn="ctr">
              <a:solidFill>
                <a:schemeClr val="tx1"/>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8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none" rtlCol="0">
        <a:spAutoFit/>
      </a:bodyPr>
      <a:lstStyle>
        <a:defPPr>
          <a:defRPr dirty="0"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axwell #1">
      <a:majorFont>
        <a:latin typeface="Arial Narrow"/>
        <a:ea typeface="Gill Sans"/>
        <a:cs typeface="Gill Sans"/>
      </a:majorFont>
      <a:minorFont>
        <a:latin typeface="Arial Narrow"/>
        <a:ea typeface="Gill Sans"/>
        <a:cs typeface="Gill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95CC4"/>
        </a:solidFill>
        <a:ln>
          <a:noFill/>
        </a:ln>
        <a:effectLst/>
        <a:extLst>
          <a:ext uri="{91240B29-F687-4f45-9708-019B960494DF}">
            <a14:hiddenLine xmlns:a14="http://schemas.microsoft.com/office/drawing/2010/main" xmlns="" w="12700" cap="flat" cmpd="sng" algn="ctr">
              <a:solidFill>
                <a:schemeClr val="tx1"/>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8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spDef>
    <a:lnDef>
      <a:spPr bwMode="auto">
        <a:xfrm>
          <a:off x="0" y="0"/>
          <a:ext cx="1" cy="1"/>
        </a:xfrm>
        <a:custGeom>
          <a:avLst/>
          <a:gdLst/>
          <a:ahLst/>
          <a:cxnLst/>
          <a:rect l="0" t="0" r="0" b="0"/>
          <a:pathLst/>
        </a:custGeom>
        <a:solidFill>
          <a:srgbClr val="095CC4"/>
        </a:solidFill>
        <a:ln>
          <a:noFill/>
        </a:ln>
        <a:effectLst/>
        <a:extLst>
          <a:ext uri="{91240B29-F687-4f45-9708-019B960494DF}">
            <a14:hiddenLine xmlns:a14="http://schemas.microsoft.com/office/drawing/2010/main" xmlns="" w="12700" cap="flat" cmpd="sng" algn="ctr">
              <a:solidFill>
                <a:schemeClr val="tx1"/>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8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none" rtlCol="0">
        <a:spAutoFit/>
      </a:bodyPr>
      <a:lstStyle>
        <a:defPPr>
          <a:defRPr dirty="0"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2_white_squa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3_white_squa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9_white_squa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2_Technology Organizations">
  <a:themeElements>
    <a:clrScheme name="SLB-40-Platforms">
      <a:dk1>
        <a:srgbClr val="595959"/>
      </a:dk1>
      <a:lt1>
        <a:srgbClr val="FFFFFF"/>
      </a:lt1>
      <a:dk2>
        <a:srgbClr val="375D6E"/>
      </a:dk2>
      <a:lt2>
        <a:srgbClr val="E7E6E6"/>
      </a:lt2>
      <a:accent1>
        <a:srgbClr val="22B9A2"/>
      </a:accent1>
      <a:accent2>
        <a:srgbClr val="009FC2"/>
      </a:accent2>
      <a:accent3>
        <a:srgbClr val="A0CF67"/>
      </a:accent3>
      <a:accent4>
        <a:srgbClr val="FFC528"/>
      </a:accent4>
      <a:accent5>
        <a:srgbClr val="004483"/>
      </a:accent5>
      <a:accent6>
        <a:srgbClr val="4D4D4E"/>
      </a:accent6>
      <a:hlink>
        <a:srgbClr val="009FC2"/>
      </a:hlink>
      <a:folHlink>
        <a:srgbClr val="009FC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50000"/>
            <a:alpha val="46000"/>
          </a:schemeClr>
        </a:solidFill>
        <a:ln w="12700">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lIns="0" tIns="0" rIns="0" bIns="0" rtlCol="0" anchor="t" anchorCtr="0">
        <a:noAutofit/>
      </a:bodyPr>
      <a:lstStyle>
        <a:defPPr>
          <a:lnSpc>
            <a:spcPts val="1880"/>
          </a:lnSpc>
          <a:defRPr dirty="0" smtClean="0">
            <a:latin typeface="Arial Narrow" charset="0"/>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Record_x0020_Class xmlns="90ce5915-e0de-4907-a569-9bd4719c9a87">Select if content is a Record...</Record_x0020_Clas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0324A2B08B9247A841AA24B3D2AB29" ma:contentTypeVersion="17" ma:contentTypeDescription="Create a new document." ma:contentTypeScope="" ma:versionID="93e6f2dce83f01e2b6062e6be3137229">
  <xsd:schema xmlns:xsd="http://www.w3.org/2001/XMLSchema" xmlns:xs="http://www.w3.org/2001/XMLSchema" xmlns:p="http://schemas.microsoft.com/office/2006/metadata/properties" xmlns:ns2="90ce5915-e0de-4907-a569-9bd4719c9a87" xmlns:ns3="http://schemas.microsoft.com/sharepoint/v3/fields" xmlns:ns4="cc57561c-9a37-4f31-8cbd-85b53ad04c49" targetNamespace="http://schemas.microsoft.com/office/2006/metadata/properties" ma:root="true" ma:fieldsID="3657d1f2bb80c187a035bb83301a517c" ns2:_="" ns3:_="" ns4:_="">
    <xsd:import namespace="90ce5915-e0de-4907-a569-9bd4719c9a87"/>
    <xsd:import namespace="http://schemas.microsoft.com/sharepoint/v3/fields"/>
    <xsd:import namespace="cc57561c-9a37-4f31-8cbd-85b53ad04c49"/>
    <xsd:element name="properties">
      <xsd:complexType>
        <xsd:sequence>
          <xsd:element name="documentManagement">
            <xsd:complexType>
              <xsd:all>
                <xsd:element ref="ns2:Record_x0020_Class" minOccurs="0"/>
                <xsd:element ref="ns2:MediaServiceMetadata" minOccurs="0"/>
                <xsd:element ref="ns2:MediaServiceFastMetadata" minOccurs="0"/>
                <xsd:element ref="ns3:_Version" minOccurs="0"/>
                <xsd:element ref="ns4:SharedWithUsers" minOccurs="0"/>
                <xsd:element ref="ns4: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ce5915-e0de-4907-a569-9bd4719c9a87" elementFormDefault="qualified">
    <xsd:import namespace="http://schemas.microsoft.com/office/2006/documentManagement/types"/>
    <xsd:import namespace="http://schemas.microsoft.com/office/infopath/2007/PartnerControls"/>
    <xsd:element name="Record_x0020_Class" ma:index="4" nillable="true" ma:displayName="Record Class" ma:default="Select if content is a Record..." ma:description="First level of the Corporate Retention Schedule, to be used for Records Management (Class)" ma:format="Dropdown" ma:internalName="Record_x0020_Class" ma:readOnly="false">
      <xsd:simpleType>
        <xsd:restriction base="dms:Choice">
          <xsd:enumeration value="Select if content is a Record..."/>
          <xsd:enumeration value="01 Legal"/>
          <xsd:enumeration value="02 Financial and Accounting"/>
          <xsd:enumeration value="03 Careers and People"/>
          <xsd:enumeration value="04 Supply Chain"/>
          <xsd:enumeration value="05 Operations - Product/service Delivery to the Customer"/>
          <xsd:enumeration value="06 QHSE"/>
          <xsd:enumeration value="07 Marketing &amp; Sales"/>
          <xsd:enumeration value="08 Research and development, Engineering and Manufacturing"/>
          <xsd:enumeration value="09 Information Technology and Management"/>
          <xsd:enumeration value="10 Communications"/>
          <xsd:enumeration value="11 Corporate Management - Administration"/>
        </xsd:restriction>
      </xsd:simpleType>
    </xsd:element>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13" nillable="true" ma:displayName="Version" ma:internalName="_Vers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57561c-9a37-4f31-8cbd-85b53ad04c4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549B62-8D67-423E-BEFA-C0BA92489E41}">
  <ds:schemaRefs>
    <ds:schemaRef ds:uri="90ce5915-e0de-4907-a569-9bd4719c9a87"/>
    <ds:schemaRef ds:uri="http://schemas.microsoft.com/office/2006/metadata/properties"/>
    <ds:schemaRef ds:uri="http://purl.org/dc/dcmitype/"/>
    <ds:schemaRef ds:uri="http://purl.org/dc/terms/"/>
    <ds:schemaRef ds:uri="http://schemas.microsoft.com/office/infopath/2007/PartnerControls"/>
    <ds:schemaRef ds:uri="http://purl.org/dc/elements/1.1/"/>
    <ds:schemaRef ds:uri="http://schemas.microsoft.com/office/2006/documentManagement/types"/>
    <ds:schemaRef ds:uri="http://schemas.microsoft.com/sharepoint/v3/fields"/>
    <ds:schemaRef ds:uri="http://schemas.openxmlformats.org/package/2006/metadata/core-properties"/>
    <ds:schemaRef ds:uri="cc57561c-9a37-4f31-8cbd-85b53ad04c49"/>
    <ds:schemaRef ds:uri="http://www.w3.org/XML/1998/namespace"/>
  </ds:schemaRefs>
</ds:datastoreItem>
</file>

<file path=customXml/itemProps2.xml><?xml version="1.0" encoding="utf-8"?>
<ds:datastoreItem xmlns:ds="http://schemas.openxmlformats.org/officeDocument/2006/customXml" ds:itemID="{9262558C-C334-46D5-8017-2558180E4065}">
  <ds:schemaRefs>
    <ds:schemaRef ds:uri="http://schemas.microsoft.com/sharepoint/v3/contenttype/forms"/>
  </ds:schemaRefs>
</ds:datastoreItem>
</file>

<file path=customXml/itemProps3.xml><?xml version="1.0" encoding="utf-8"?>
<ds:datastoreItem xmlns:ds="http://schemas.openxmlformats.org/officeDocument/2006/customXml" ds:itemID="{86FCA277-3425-4DF3-9F56-3C0F96DC0D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ce5915-e0de-4907-a569-9bd4719c9a87"/>
    <ds:schemaRef ds:uri="http://schemas.microsoft.com/sharepoint/v3/fields"/>
    <ds:schemaRef ds:uri="cc57561c-9a37-4f31-8cbd-85b53ad04c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436</TotalTime>
  <Words>928</Words>
  <Application>Microsoft Office PowerPoint</Application>
  <PresentationFormat>宽屏</PresentationFormat>
  <Paragraphs>137</Paragraphs>
  <Slides>13</Slides>
  <Notes>6</Notes>
  <HiddenSlides>0</HiddenSlides>
  <MMClips>0</MMClips>
  <ScaleCrop>false</ScaleCrop>
  <HeadingPairs>
    <vt:vector size="6" baseType="variant">
      <vt:variant>
        <vt:lpstr>已用的字体</vt:lpstr>
      </vt:variant>
      <vt:variant>
        <vt:i4>7</vt:i4>
      </vt:variant>
      <vt:variant>
        <vt:lpstr>主题</vt:lpstr>
      </vt:variant>
      <vt:variant>
        <vt:i4>10</vt:i4>
      </vt:variant>
      <vt:variant>
        <vt:lpstr>幻灯片标题</vt:lpstr>
      </vt:variant>
      <vt:variant>
        <vt:i4>13</vt:i4>
      </vt:variant>
    </vt:vector>
  </HeadingPairs>
  <TitlesOfParts>
    <vt:vector size="30" baseType="lpstr">
      <vt:lpstr>Gill Sans</vt:lpstr>
      <vt:lpstr>DengXian</vt:lpstr>
      <vt:lpstr>黑体</vt:lpstr>
      <vt:lpstr>宋体</vt:lpstr>
      <vt:lpstr>Arial</vt:lpstr>
      <vt:lpstr>Arial Narrow</vt:lpstr>
      <vt:lpstr>Calibri</vt:lpstr>
      <vt:lpstr>1_Technology Organizations</vt:lpstr>
      <vt:lpstr>Windows Theme</vt:lpstr>
      <vt:lpstr>21_white_square</vt:lpstr>
      <vt:lpstr>41_Office Theme</vt:lpstr>
      <vt:lpstr>42_Office Theme</vt:lpstr>
      <vt:lpstr>22_white_square</vt:lpstr>
      <vt:lpstr>23_white_square</vt:lpstr>
      <vt:lpstr>19_white_square</vt:lpstr>
      <vt:lpstr>2_Technology Organizations</vt:lpstr>
      <vt:lpstr>Technology Organizations</vt:lpstr>
      <vt:lpstr>2020 BGC FO  Learning Review– Apr.28.2020</vt:lpstr>
      <vt:lpstr>Agenda</vt:lpstr>
      <vt:lpstr>C# Programming</vt:lpstr>
      <vt:lpstr>Daily Schedule</vt:lpstr>
      <vt:lpstr>Learning the C# Language</vt:lpstr>
      <vt:lpstr>Softwares and extensions usage</vt:lpstr>
      <vt:lpstr>Individual Projects and Testing</vt:lpstr>
      <vt:lpstr>Windows Forms Applications  – case: Daily Health Monitor</vt:lpstr>
      <vt:lpstr>Objective</vt:lpstr>
      <vt:lpstr>Daily Health Monitor - Requirements</vt:lpstr>
      <vt:lpstr>Daily Health Monitor - Solution</vt:lpstr>
      <vt:lpstr>Daily Health Monitor - Demo</vt:lpstr>
      <vt:lpstr>Daily Health Monitor -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Maxwell 2017 Status Update</dc:title>
  <dc:creator>Curtis MOFFAT</dc:creator>
  <cp:lastModifiedBy>Lin LIU</cp:lastModifiedBy>
  <cp:revision>54</cp:revision>
  <cp:lastPrinted>2019-08-20T22:38:16Z</cp:lastPrinted>
  <dcterms:created xsi:type="dcterms:W3CDTF">2010-09-07T16:19:37Z</dcterms:created>
  <dcterms:modified xsi:type="dcterms:W3CDTF">2020-04-27T11:43:57Z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0x0101007E0324A2B08B9247A841AA24B3D2AB29</vt:lpwstr>
  </property>
  <property fmtid="{D5CDD505-2E9C-101B-9397-08002B2CF9AE}" pid="3" name="RightsWATCHMark">
    <vt:lpwstr>8|SCHLUMBERGER-EXT-Public|{00000000-0000-0000-0000-000000000000}</vt:lpwstr>
  </property>
  <property fmtid="{D5CDD505-2E9C-101B-9397-08002B2CF9AE}" pid="4" name="MSIP_Label_585f1f62-8d2b-4457-869c-0a13c6549635_Enabled">
    <vt:lpwstr>True</vt:lpwstr>
  </property>
  <property fmtid="{D5CDD505-2E9C-101B-9397-08002B2CF9AE}" pid="5" name="MSIP_Label_585f1f62-8d2b-4457-869c-0a13c6549635_SiteId">
    <vt:lpwstr>41ff26dc-250f-4b13-8981-739be8610c21</vt:lpwstr>
  </property>
  <property fmtid="{D5CDD505-2E9C-101B-9397-08002B2CF9AE}" pid="6" name="MSIP_Label_585f1f62-8d2b-4457-869c-0a13c6549635_Ref">
    <vt:lpwstr>https://api.informationprotection.azure.com/api/41ff26dc-250f-4b13-8981-739be8610c21</vt:lpwstr>
  </property>
  <property fmtid="{D5CDD505-2E9C-101B-9397-08002B2CF9AE}" pid="7" name="MSIP_Label_585f1f62-8d2b-4457-869c-0a13c6549635_Owner">
    <vt:lpwstr>CMoffat@slb.com</vt:lpwstr>
  </property>
  <property fmtid="{D5CDD505-2E9C-101B-9397-08002B2CF9AE}" pid="8" name="MSIP_Label_585f1f62-8d2b-4457-869c-0a13c6549635_SetDate">
    <vt:lpwstr>2018-07-25T09:16:21.6245232+08:00</vt:lpwstr>
  </property>
  <property fmtid="{D5CDD505-2E9C-101B-9397-08002B2CF9AE}" pid="9" name="MSIP_Label_585f1f62-8d2b-4457-869c-0a13c6549635_Name">
    <vt:lpwstr>Private</vt:lpwstr>
  </property>
  <property fmtid="{D5CDD505-2E9C-101B-9397-08002B2CF9AE}" pid="10" name="MSIP_Label_585f1f62-8d2b-4457-869c-0a13c6549635_Application">
    <vt:lpwstr>Microsoft Azure Information Protection</vt:lpwstr>
  </property>
  <property fmtid="{D5CDD505-2E9C-101B-9397-08002B2CF9AE}" pid="11" name="MSIP_Label_585f1f62-8d2b-4457-869c-0a13c6549635_Extended_MSFT_Method">
    <vt:lpwstr>Automatic</vt:lpwstr>
  </property>
  <property fmtid="{D5CDD505-2E9C-101B-9397-08002B2CF9AE}" pid="12" name="MSIP_Label_8bb759f6-5337-4dc5-b19b-e74b6da11f8f_Enabled">
    <vt:lpwstr>True</vt:lpwstr>
  </property>
  <property fmtid="{D5CDD505-2E9C-101B-9397-08002B2CF9AE}" pid="13" name="MSIP_Label_8bb759f6-5337-4dc5-b19b-e74b6da11f8f_SiteId">
    <vt:lpwstr>41ff26dc-250f-4b13-8981-739be8610c21</vt:lpwstr>
  </property>
  <property fmtid="{D5CDD505-2E9C-101B-9397-08002B2CF9AE}" pid="14" name="MSIP_Label_8bb759f6-5337-4dc5-b19b-e74b6da11f8f_Ref">
    <vt:lpwstr>https://api.informationprotection.azure.com/api/41ff26dc-250f-4b13-8981-739be8610c21</vt:lpwstr>
  </property>
  <property fmtid="{D5CDD505-2E9C-101B-9397-08002B2CF9AE}" pid="15" name="MSIP_Label_8bb759f6-5337-4dc5-b19b-e74b6da11f8f_Owner">
    <vt:lpwstr>CMoffat@slb.com</vt:lpwstr>
  </property>
  <property fmtid="{D5CDD505-2E9C-101B-9397-08002B2CF9AE}" pid="16" name="MSIP_Label_8bb759f6-5337-4dc5-b19b-e74b6da11f8f_SetDate">
    <vt:lpwstr>2018-07-25T09:16:21.6245232+08:00</vt:lpwstr>
  </property>
  <property fmtid="{D5CDD505-2E9C-101B-9397-08002B2CF9AE}" pid="17" name="MSIP_Label_8bb759f6-5337-4dc5-b19b-e74b6da11f8f_Name">
    <vt:lpwstr>Internal</vt:lpwstr>
  </property>
  <property fmtid="{D5CDD505-2E9C-101B-9397-08002B2CF9AE}" pid="18" name="MSIP_Label_8bb759f6-5337-4dc5-b19b-e74b6da11f8f_Application">
    <vt:lpwstr>Microsoft Azure Information Protection</vt:lpwstr>
  </property>
  <property fmtid="{D5CDD505-2E9C-101B-9397-08002B2CF9AE}" pid="19" name="MSIP_Label_8bb759f6-5337-4dc5-b19b-e74b6da11f8f_Parent">
    <vt:lpwstr>585f1f62-8d2b-4457-869c-0a13c6549635</vt:lpwstr>
  </property>
  <property fmtid="{D5CDD505-2E9C-101B-9397-08002B2CF9AE}" pid="20" name="MSIP_Label_8bb759f6-5337-4dc5-b19b-e74b6da11f8f_Extended_MSFT_Method">
    <vt:lpwstr>Automatic</vt:lpwstr>
  </property>
  <property fmtid="{D5CDD505-2E9C-101B-9397-08002B2CF9AE}" pid="21" name="Sensitivity">
    <vt:lpwstr>Private Internal</vt:lpwstr>
  </property>
  <property fmtid="{D5CDD505-2E9C-101B-9397-08002B2CF9AE}" pid="22" name="Order">
    <vt:r8>23200</vt:r8>
  </property>
  <property fmtid="{D5CDD505-2E9C-101B-9397-08002B2CF9AE}" pid="23" name="xd_ProgID">
    <vt:lpwstr/>
  </property>
  <property fmtid="{D5CDD505-2E9C-101B-9397-08002B2CF9AE}" pid="24" name="TemplateUrl">
    <vt:lpwstr/>
  </property>
  <property fmtid="{D5CDD505-2E9C-101B-9397-08002B2CF9AE}" pid="25" name="_CopySource">
    <vt:lpwstr>https://slb001.sharepoint.com/sites/mwfwkteam/Maxwell2020/Shared Documents/Coordination Meetings/MaxwellCoordinationMeeting_20190508.pptx</vt:lpwstr>
  </property>
</Properties>
</file>